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43"/>
  </p:notesMasterIdLst>
  <p:handoutMasterIdLst>
    <p:handoutMasterId r:id="rId44"/>
  </p:handoutMasterIdLst>
  <p:sldIdLst>
    <p:sldId id="382" r:id="rId5"/>
    <p:sldId id="411" r:id="rId6"/>
    <p:sldId id="336" r:id="rId7"/>
    <p:sldId id="2152" r:id="rId8"/>
    <p:sldId id="2153" r:id="rId9"/>
    <p:sldId id="2154" r:id="rId10"/>
    <p:sldId id="2155" r:id="rId11"/>
    <p:sldId id="2156" r:id="rId12"/>
    <p:sldId id="2171" r:id="rId13"/>
    <p:sldId id="2157" r:id="rId14"/>
    <p:sldId id="2158" r:id="rId15"/>
    <p:sldId id="2159" r:id="rId16"/>
    <p:sldId id="2151" r:id="rId17"/>
    <p:sldId id="2168" r:id="rId18"/>
    <p:sldId id="2164" r:id="rId19"/>
    <p:sldId id="2169" r:id="rId20"/>
    <p:sldId id="2170" r:id="rId21"/>
    <p:sldId id="2163" r:id="rId22"/>
    <p:sldId id="2172" r:id="rId23"/>
    <p:sldId id="2173" r:id="rId24"/>
    <p:sldId id="2174" r:id="rId25"/>
    <p:sldId id="2175" r:id="rId26"/>
    <p:sldId id="2176" r:id="rId27"/>
    <p:sldId id="2162" r:id="rId28"/>
    <p:sldId id="2161" r:id="rId29"/>
    <p:sldId id="2150" r:id="rId30"/>
    <p:sldId id="2167" r:id="rId31"/>
    <p:sldId id="2166" r:id="rId32"/>
    <p:sldId id="2165" r:id="rId33"/>
    <p:sldId id="2149" r:id="rId34"/>
    <p:sldId id="2180" r:id="rId35"/>
    <p:sldId id="2181" r:id="rId36"/>
    <p:sldId id="2179" r:id="rId37"/>
    <p:sldId id="2148" r:id="rId38"/>
    <p:sldId id="2147" r:id="rId39"/>
    <p:sldId id="2146" r:id="rId40"/>
    <p:sldId id="2160" r:id="rId41"/>
    <p:sldId id="2145" r:id="rId4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1DA6382-3BF3-4591-A432-421E966D186D}">
          <p14:sldIdLst>
            <p14:sldId id="382"/>
            <p14:sldId id="411"/>
            <p14:sldId id="336"/>
            <p14:sldId id="2152"/>
            <p14:sldId id="2153"/>
            <p14:sldId id="2154"/>
            <p14:sldId id="2155"/>
            <p14:sldId id="2156"/>
            <p14:sldId id="2171"/>
            <p14:sldId id="2157"/>
            <p14:sldId id="2158"/>
            <p14:sldId id="2159"/>
            <p14:sldId id="2151"/>
            <p14:sldId id="2168"/>
            <p14:sldId id="2164"/>
            <p14:sldId id="2169"/>
            <p14:sldId id="2170"/>
            <p14:sldId id="2163"/>
            <p14:sldId id="2172"/>
            <p14:sldId id="2173"/>
            <p14:sldId id="2174"/>
            <p14:sldId id="2175"/>
            <p14:sldId id="2176"/>
            <p14:sldId id="2162"/>
            <p14:sldId id="2161"/>
            <p14:sldId id="2150"/>
            <p14:sldId id="2167"/>
            <p14:sldId id="2166"/>
            <p14:sldId id="2165"/>
            <p14:sldId id="2149"/>
            <p14:sldId id="2180"/>
            <p14:sldId id="2181"/>
            <p14:sldId id="2179"/>
            <p14:sldId id="2148"/>
            <p14:sldId id="2147"/>
            <p14:sldId id="2146"/>
            <p14:sldId id="2160"/>
            <p14:sldId id="21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5E7FB"/>
    <a:srgbClr val="7B83EB"/>
    <a:srgbClr val="4B53BC"/>
    <a:srgbClr val="FF7C80"/>
    <a:srgbClr val="FF0000"/>
    <a:srgbClr val="CC0000"/>
    <a:srgbClr val="71AD49"/>
    <a:srgbClr val="FFDDC6"/>
    <a:srgbClr val="FFD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72501-D212-4BA1-81F3-F43A4443E954}" v="175" dt="2020-04-03T12:55:32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66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3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89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Kubálek" userId="add23078-4725-48e5-87dd-9fe2514ee9a5" providerId="ADAL" clId="{CF972501-D212-4BA1-81F3-F43A4443E954}"/>
    <pc:docChg chg="custSel addSld delSld modSld modSection">
      <pc:chgData name="Tomáš Kubálek" userId="add23078-4725-48e5-87dd-9fe2514ee9a5" providerId="ADAL" clId="{CF972501-D212-4BA1-81F3-F43A4443E954}" dt="2020-04-04T05:30:55.132" v="3203" actId="2696"/>
      <pc:docMkLst>
        <pc:docMk/>
      </pc:docMkLst>
      <pc:sldChg chg="modSp">
        <pc:chgData name="Tomáš Kubálek" userId="add23078-4725-48e5-87dd-9fe2514ee9a5" providerId="ADAL" clId="{CF972501-D212-4BA1-81F3-F43A4443E954}" dt="2020-04-02T11:48:54.430" v="510" actId="20577"/>
        <pc:sldMkLst>
          <pc:docMk/>
          <pc:sldMk cId="2209467263" sldId="336"/>
        </pc:sldMkLst>
        <pc:spChg chg="mod">
          <ac:chgData name="Tomáš Kubálek" userId="add23078-4725-48e5-87dd-9fe2514ee9a5" providerId="ADAL" clId="{CF972501-D212-4BA1-81F3-F43A4443E954}" dt="2020-04-02T11:48:54.430" v="510" actId="20577"/>
          <ac:spMkLst>
            <pc:docMk/>
            <pc:sldMk cId="2209467263" sldId="336"/>
            <ac:spMk id="3" creationId="{B80CAE87-D973-42F4-B825-C5149AB83CC6}"/>
          </ac:spMkLst>
        </pc:spChg>
      </pc:sldChg>
      <pc:sldChg chg="modSp add">
        <pc:chgData name="Tomáš Kubálek" userId="add23078-4725-48e5-87dd-9fe2514ee9a5" providerId="ADAL" clId="{CF972501-D212-4BA1-81F3-F43A4443E954}" dt="2020-04-03T12:57:18.612" v="3201" actId="20577"/>
        <pc:sldMkLst>
          <pc:docMk/>
          <pc:sldMk cId="2880133881" sldId="2146"/>
        </pc:sldMkLst>
        <pc:spChg chg="mod">
          <ac:chgData name="Tomáš Kubálek" userId="add23078-4725-48e5-87dd-9fe2514ee9a5" providerId="ADAL" clId="{CF972501-D212-4BA1-81F3-F43A4443E954}" dt="2020-04-02T11:23:06.019" v="149" actId="20577"/>
          <ac:spMkLst>
            <pc:docMk/>
            <pc:sldMk cId="2880133881" sldId="2146"/>
            <ac:spMk id="2" creationId="{B9026F51-D942-4D12-8124-D38A7D732DB7}"/>
          </ac:spMkLst>
        </pc:spChg>
        <pc:spChg chg="mod">
          <ac:chgData name="Tomáš Kubálek" userId="add23078-4725-48e5-87dd-9fe2514ee9a5" providerId="ADAL" clId="{CF972501-D212-4BA1-81F3-F43A4443E954}" dt="2020-04-03T12:57:18.612" v="3201" actId="20577"/>
          <ac:spMkLst>
            <pc:docMk/>
            <pc:sldMk cId="2880133881" sldId="2146"/>
            <ac:spMk id="3" creationId="{D51E23A5-66A0-419D-85AD-A35FDC818AAF}"/>
          </ac:spMkLst>
        </pc:spChg>
      </pc:sldChg>
      <pc:sldChg chg="addSp modSp add">
        <pc:chgData name="Tomáš Kubálek" userId="add23078-4725-48e5-87dd-9fe2514ee9a5" providerId="ADAL" clId="{CF972501-D212-4BA1-81F3-F43A4443E954}" dt="2020-04-02T18:35:11.567" v="2391" actId="108"/>
        <pc:sldMkLst>
          <pc:docMk/>
          <pc:sldMk cId="207399165" sldId="2147"/>
        </pc:sldMkLst>
        <pc:spChg chg="mod">
          <ac:chgData name="Tomáš Kubálek" userId="add23078-4725-48e5-87dd-9fe2514ee9a5" providerId="ADAL" clId="{CF972501-D212-4BA1-81F3-F43A4443E954}" dt="2020-04-02T11:23:09.386" v="151" actId="20577"/>
          <ac:spMkLst>
            <pc:docMk/>
            <pc:sldMk cId="207399165" sldId="2147"/>
            <ac:spMk id="2" creationId="{84CF1FD8-9340-48BA-86FE-DA58D2422390}"/>
          </ac:spMkLst>
        </pc:spChg>
        <pc:spChg chg="mod">
          <ac:chgData name="Tomáš Kubálek" userId="add23078-4725-48e5-87dd-9fe2514ee9a5" providerId="ADAL" clId="{CF972501-D212-4BA1-81F3-F43A4443E954}" dt="2020-04-02T11:35:36.610" v="474" actId="20577"/>
          <ac:spMkLst>
            <pc:docMk/>
            <pc:sldMk cId="207399165" sldId="2147"/>
            <ac:spMk id="3" creationId="{28B1E53B-9BDC-4C43-A1D8-D46289E9EE2C}"/>
          </ac:spMkLst>
        </pc:spChg>
        <pc:picChg chg="add mod">
          <ac:chgData name="Tomáš Kubálek" userId="add23078-4725-48e5-87dd-9fe2514ee9a5" providerId="ADAL" clId="{CF972501-D212-4BA1-81F3-F43A4443E954}" dt="2020-04-02T18:35:11.567" v="2391" actId="108"/>
          <ac:picMkLst>
            <pc:docMk/>
            <pc:sldMk cId="207399165" sldId="2147"/>
            <ac:picMk id="6" creationId="{1EAC2D1D-316C-4012-B588-C58D339D66ED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8:33:24.764" v="2388" actId="1076"/>
        <pc:sldMkLst>
          <pc:docMk/>
          <pc:sldMk cId="2560135794" sldId="2148"/>
        </pc:sldMkLst>
        <pc:spChg chg="mod">
          <ac:chgData name="Tomáš Kubálek" userId="add23078-4725-48e5-87dd-9fe2514ee9a5" providerId="ADAL" clId="{CF972501-D212-4BA1-81F3-F43A4443E954}" dt="2020-04-02T11:23:12.482" v="153" actId="20577"/>
          <ac:spMkLst>
            <pc:docMk/>
            <pc:sldMk cId="2560135794" sldId="2148"/>
            <ac:spMk id="2" creationId="{E44CD3E9-5401-4F75-A94D-7B2ADD87F656}"/>
          </ac:spMkLst>
        </pc:spChg>
        <pc:spChg chg="mod">
          <ac:chgData name="Tomáš Kubálek" userId="add23078-4725-48e5-87dd-9fe2514ee9a5" providerId="ADAL" clId="{CF972501-D212-4BA1-81F3-F43A4443E954}" dt="2020-04-02T18:23:03.542" v="2326" actId="20577"/>
          <ac:spMkLst>
            <pc:docMk/>
            <pc:sldMk cId="2560135794" sldId="2148"/>
            <ac:spMk id="3" creationId="{7C3A665A-B127-4165-841E-6240910F223C}"/>
          </ac:spMkLst>
        </pc:spChg>
        <pc:picChg chg="add mod">
          <ac:chgData name="Tomáš Kubálek" userId="add23078-4725-48e5-87dd-9fe2514ee9a5" providerId="ADAL" clId="{CF972501-D212-4BA1-81F3-F43A4443E954}" dt="2020-04-02T18:33:10.653" v="2384" actId="1076"/>
          <ac:picMkLst>
            <pc:docMk/>
            <pc:sldMk cId="2560135794" sldId="2148"/>
            <ac:picMk id="6" creationId="{AB11914E-7B60-436B-AB96-01386E7AC9B8}"/>
          </ac:picMkLst>
        </pc:picChg>
        <pc:picChg chg="add mod">
          <ac:chgData name="Tomáš Kubálek" userId="add23078-4725-48e5-87dd-9fe2514ee9a5" providerId="ADAL" clId="{CF972501-D212-4BA1-81F3-F43A4443E954}" dt="2020-04-02T18:33:12.229" v="2385" actId="1076"/>
          <ac:picMkLst>
            <pc:docMk/>
            <pc:sldMk cId="2560135794" sldId="2148"/>
            <ac:picMk id="7" creationId="{0D7D45E8-ABAE-4296-A40E-C0D7BA6A1701}"/>
          </ac:picMkLst>
        </pc:picChg>
        <pc:picChg chg="add mod">
          <ac:chgData name="Tomáš Kubálek" userId="add23078-4725-48e5-87dd-9fe2514ee9a5" providerId="ADAL" clId="{CF972501-D212-4BA1-81F3-F43A4443E954}" dt="2020-04-02T18:33:24.764" v="2388" actId="1076"/>
          <ac:picMkLst>
            <pc:docMk/>
            <pc:sldMk cId="2560135794" sldId="2148"/>
            <ac:picMk id="8" creationId="{A61A4DF8-B8B1-49D3-B80D-2468440AFC88}"/>
          </ac:picMkLst>
        </pc:picChg>
        <pc:picChg chg="add mod">
          <ac:chgData name="Tomáš Kubálek" userId="add23078-4725-48e5-87dd-9fe2514ee9a5" providerId="ADAL" clId="{CF972501-D212-4BA1-81F3-F43A4443E954}" dt="2020-04-02T18:32:58.580" v="2381" actId="1076"/>
          <ac:picMkLst>
            <pc:docMk/>
            <pc:sldMk cId="2560135794" sldId="2148"/>
            <ac:picMk id="9" creationId="{6156B8A1-EEF5-4AAB-8BAF-5FBEF50421D7}"/>
          </ac:picMkLst>
        </pc:picChg>
        <pc:picChg chg="add mod">
          <ac:chgData name="Tomáš Kubálek" userId="add23078-4725-48e5-87dd-9fe2514ee9a5" providerId="ADAL" clId="{CF972501-D212-4BA1-81F3-F43A4443E954}" dt="2020-04-02T18:32:56.796" v="2380" actId="688"/>
          <ac:picMkLst>
            <pc:docMk/>
            <pc:sldMk cId="2560135794" sldId="2148"/>
            <ac:picMk id="10" creationId="{F6B37942-FB22-474C-8241-D0B311737094}"/>
          </ac:picMkLst>
        </pc:picChg>
        <pc:picChg chg="add mod">
          <ac:chgData name="Tomáš Kubálek" userId="add23078-4725-48e5-87dd-9fe2514ee9a5" providerId="ADAL" clId="{CF972501-D212-4BA1-81F3-F43A4443E954}" dt="2020-04-02T18:32:52.221" v="2378" actId="1076"/>
          <ac:picMkLst>
            <pc:docMk/>
            <pc:sldMk cId="2560135794" sldId="2148"/>
            <ac:picMk id="11" creationId="{509EC158-9B62-42AA-AC28-AA7026BA045C}"/>
          </ac:picMkLst>
        </pc:picChg>
        <pc:picChg chg="add mod">
          <ac:chgData name="Tomáš Kubálek" userId="add23078-4725-48e5-87dd-9fe2514ee9a5" providerId="ADAL" clId="{CF972501-D212-4BA1-81F3-F43A4443E954}" dt="2020-04-02T18:33:17.268" v="2387" actId="1076"/>
          <ac:picMkLst>
            <pc:docMk/>
            <pc:sldMk cId="2560135794" sldId="2148"/>
            <ac:picMk id="12" creationId="{71B95CA7-67AE-4303-83C8-48ACAC76E5DC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8:48:15.839" v="2435" actId="108"/>
        <pc:sldMkLst>
          <pc:docMk/>
          <pc:sldMk cId="502605710" sldId="2149"/>
        </pc:sldMkLst>
        <pc:spChg chg="mod">
          <ac:chgData name="Tomáš Kubálek" userId="add23078-4725-48e5-87dd-9fe2514ee9a5" providerId="ADAL" clId="{CF972501-D212-4BA1-81F3-F43A4443E954}" dt="2020-04-02T11:23:15.867" v="155" actId="20577"/>
          <ac:spMkLst>
            <pc:docMk/>
            <pc:sldMk cId="502605710" sldId="2149"/>
            <ac:spMk id="2" creationId="{998FCBA2-0C29-46EE-9B83-82A04B56771F}"/>
          </ac:spMkLst>
        </pc:spChg>
        <pc:spChg chg="mod">
          <ac:chgData name="Tomáš Kubálek" userId="add23078-4725-48e5-87dd-9fe2514ee9a5" providerId="ADAL" clId="{CF972501-D212-4BA1-81F3-F43A4443E954}" dt="2020-04-02T18:13:38.361" v="2238" actId="6549"/>
          <ac:spMkLst>
            <pc:docMk/>
            <pc:sldMk cId="502605710" sldId="2149"/>
            <ac:spMk id="3" creationId="{F8698CBA-408B-4F1B-AA1C-FE47C1E4AB25}"/>
          </ac:spMkLst>
        </pc:spChg>
        <pc:picChg chg="add">
          <ac:chgData name="Tomáš Kubálek" userId="add23078-4725-48e5-87dd-9fe2514ee9a5" providerId="ADAL" clId="{CF972501-D212-4BA1-81F3-F43A4443E954}" dt="2020-04-02T18:18:04.329" v="2246"/>
          <ac:picMkLst>
            <pc:docMk/>
            <pc:sldMk cId="502605710" sldId="2149"/>
            <ac:picMk id="6" creationId="{EA461821-9C92-4166-9AE1-2B323EEAC17F}"/>
          </ac:picMkLst>
        </pc:picChg>
        <pc:picChg chg="add mod">
          <ac:chgData name="Tomáš Kubálek" userId="add23078-4725-48e5-87dd-9fe2514ee9a5" providerId="ADAL" clId="{CF972501-D212-4BA1-81F3-F43A4443E954}" dt="2020-04-02T18:21:18.741" v="2255" actId="108"/>
          <ac:picMkLst>
            <pc:docMk/>
            <pc:sldMk cId="502605710" sldId="2149"/>
            <ac:picMk id="9" creationId="{A66D958B-B621-42BD-B8EE-8C206E10FD73}"/>
          </ac:picMkLst>
        </pc:picChg>
        <pc:picChg chg="add mod">
          <ac:chgData name="Tomáš Kubálek" userId="add23078-4725-48e5-87dd-9fe2514ee9a5" providerId="ADAL" clId="{CF972501-D212-4BA1-81F3-F43A4443E954}" dt="2020-04-02T18:21:18.230" v="2254" actId="108"/>
          <ac:picMkLst>
            <pc:docMk/>
            <pc:sldMk cId="502605710" sldId="2149"/>
            <ac:picMk id="10" creationId="{2F662EC6-F8AD-4694-B4CA-CC26DFBBDE81}"/>
          </ac:picMkLst>
        </pc:picChg>
        <pc:picChg chg="add mod">
          <ac:chgData name="Tomáš Kubálek" userId="add23078-4725-48e5-87dd-9fe2514ee9a5" providerId="ADAL" clId="{CF972501-D212-4BA1-81F3-F43A4443E954}" dt="2020-04-02T18:48:15.839" v="2435" actId="108"/>
          <ac:picMkLst>
            <pc:docMk/>
            <pc:sldMk cId="502605710" sldId="2149"/>
            <ac:picMk id="11" creationId="{0E61B61C-B6D8-4FFA-AFF6-97CF386D0CB3}"/>
          </ac:picMkLst>
        </pc:picChg>
        <pc:cxnChg chg="add">
          <ac:chgData name="Tomáš Kubálek" userId="add23078-4725-48e5-87dd-9fe2514ee9a5" providerId="ADAL" clId="{CF972501-D212-4BA1-81F3-F43A4443E954}" dt="2020-04-02T18:18:04.329" v="2246"/>
          <ac:cxnSpMkLst>
            <pc:docMk/>
            <pc:sldMk cId="502605710" sldId="2149"/>
            <ac:cxnSpMk id="7" creationId="{AC7401E6-56E5-45EA-B387-F5CB11396F55}"/>
          </ac:cxnSpMkLst>
        </pc:cxnChg>
        <pc:cxnChg chg="add">
          <ac:chgData name="Tomáš Kubálek" userId="add23078-4725-48e5-87dd-9fe2514ee9a5" providerId="ADAL" clId="{CF972501-D212-4BA1-81F3-F43A4443E954}" dt="2020-04-02T18:18:11.079" v="2247"/>
          <ac:cxnSpMkLst>
            <pc:docMk/>
            <pc:sldMk cId="502605710" sldId="2149"/>
            <ac:cxnSpMk id="8" creationId="{73338459-41C1-4C30-ACC3-0537E21C4B7E}"/>
          </ac:cxnSpMkLst>
        </pc:cxnChg>
      </pc:sldChg>
      <pc:sldChg chg="modSp add">
        <pc:chgData name="Tomáš Kubálek" userId="add23078-4725-48e5-87dd-9fe2514ee9a5" providerId="ADAL" clId="{CF972501-D212-4BA1-81F3-F43A4443E954}" dt="2020-04-02T11:35:17.108" v="461" actId="6549"/>
        <pc:sldMkLst>
          <pc:docMk/>
          <pc:sldMk cId="2307857028" sldId="2150"/>
        </pc:sldMkLst>
        <pc:spChg chg="mod">
          <ac:chgData name="Tomáš Kubálek" userId="add23078-4725-48e5-87dd-9fe2514ee9a5" providerId="ADAL" clId="{CF972501-D212-4BA1-81F3-F43A4443E954}" dt="2020-04-02T11:29:02.034" v="210" actId="20577"/>
          <ac:spMkLst>
            <pc:docMk/>
            <pc:sldMk cId="2307857028" sldId="2150"/>
            <ac:spMk id="2" creationId="{F3E59E72-ECDD-409C-B977-52933EE25341}"/>
          </ac:spMkLst>
        </pc:spChg>
        <pc:spChg chg="mod">
          <ac:chgData name="Tomáš Kubálek" userId="add23078-4725-48e5-87dd-9fe2514ee9a5" providerId="ADAL" clId="{CF972501-D212-4BA1-81F3-F43A4443E954}" dt="2020-04-02T11:35:17.108" v="461" actId="6549"/>
          <ac:spMkLst>
            <pc:docMk/>
            <pc:sldMk cId="2307857028" sldId="2150"/>
            <ac:spMk id="3" creationId="{063282E3-AE51-47DE-8D7F-EBC923CC398E}"/>
          </ac:spMkLst>
        </pc:spChg>
      </pc:sldChg>
      <pc:sldChg chg="modSp add">
        <pc:chgData name="Tomáš Kubálek" userId="add23078-4725-48e5-87dd-9fe2514ee9a5" providerId="ADAL" clId="{CF972501-D212-4BA1-81F3-F43A4443E954}" dt="2020-04-02T11:34:45.299" v="437" actId="20577"/>
        <pc:sldMkLst>
          <pc:docMk/>
          <pc:sldMk cId="4162919112" sldId="2151"/>
        </pc:sldMkLst>
        <pc:spChg chg="mod">
          <ac:chgData name="Tomáš Kubálek" userId="add23078-4725-48e5-87dd-9fe2514ee9a5" providerId="ADAL" clId="{CF972501-D212-4BA1-81F3-F43A4443E954}" dt="2020-04-02T11:28:52.122" v="208" actId="20577"/>
          <ac:spMkLst>
            <pc:docMk/>
            <pc:sldMk cId="4162919112" sldId="2151"/>
            <ac:spMk id="2" creationId="{D1BE6026-F910-4C16-98F8-673351A43A45}"/>
          </ac:spMkLst>
        </pc:spChg>
        <pc:spChg chg="mod">
          <ac:chgData name="Tomáš Kubálek" userId="add23078-4725-48e5-87dd-9fe2514ee9a5" providerId="ADAL" clId="{CF972501-D212-4BA1-81F3-F43A4443E954}" dt="2020-04-02T11:34:45.299" v="437" actId="20577"/>
          <ac:spMkLst>
            <pc:docMk/>
            <pc:sldMk cId="4162919112" sldId="2151"/>
            <ac:spMk id="3" creationId="{17D48386-70FE-4E12-BE30-1F54F712375B}"/>
          </ac:spMkLst>
        </pc:spChg>
      </pc:sldChg>
      <pc:sldChg chg="modSp add">
        <pc:chgData name="Tomáš Kubálek" userId="add23078-4725-48e5-87dd-9fe2514ee9a5" providerId="ADAL" clId="{CF972501-D212-4BA1-81F3-F43A4443E954}" dt="2020-04-02T11:28:15.976" v="184" actId="27636"/>
        <pc:sldMkLst>
          <pc:docMk/>
          <pc:sldMk cId="789212058" sldId="2152"/>
        </pc:sldMkLst>
        <pc:spChg chg="mod">
          <ac:chgData name="Tomáš Kubálek" userId="add23078-4725-48e5-87dd-9fe2514ee9a5" providerId="ADAL" clId="{CF972501-D212-4BA1-81F3-F43A4443E954}" dt="2020-04-02T11:28:01.325" v="179" actId="20577"/>
          <ac:spMkLst>
            <pc:docMk/>
            <pc:sldMk cId="789212058" sldId="2152"/>
            <ac:spMk id="2" creationId="{F76000A6-0CA3-491E-92D5-C8D14AAF1EA2}"/>
          </ac:spMkLst>
        </pc:spChg>
        <pc:spChg chg="mod">
          <ac:chgData name="Tomáš Kubálek" userId="add23078-4725-48e5-87dd-9fe2514ee9a5" providerId="ADAL" clId="{CF972501-D212-4BA1-81F3-F43A4443E954}" dt="2020-04-02T11:28:15.976" v="184" actId="27636"/>
          <ac:spMkLst>
            <pc:docMk/>
            <pc:sldMk cId="789212058" sldId="2152"/>
            <ac:spMk id="3" creationId="{A896EE60-2091-4831-8A55-38F02F5E6244}"/>
          </ac:spMkLst>
        </pc:spChg>
      </pc:sldChg>
      <pc:sldChg chg="modSp add">
        <pc:chgData name="Tomáš Kubálek" userId="add23078-4725-48e5-87dd-9fe2514ee9a5" providerId="ADAL" clId="{CF972501-D212-4BA1-81F3-F43A4443E954}" dt="2020-04-02T11:28:36.183" v="206"/>
        <pc:sldMkLst>
          <pc:docMk/>
          <pc:sldMk cId="3772077187" sldId="2153"/>
        </pc:sldMkLst>
        <pc:spChg chg="mod">
          <ac:chgData name="Tomáš Kubálek" userId="add23078-4725-48e5-87dd-9fe2514ee9a5" providerId="ADAL" clId="{CF972501-D212-4BA1-81F3-F43A4443E954}" dt="2020-04-02T11:28:29.619" v="205" actId="20577"/>
          <ac:spMkLst>
            <pc:docMk/>
            <pc:sldMk cId="3772077187" sldId="2153"/>
            <ac:spMk id="2" creationId="{857517E9-0736-4170-91B5-70057E5DF81F}"/>
          </ac:spMkLst>
        </pc:spChg>
        <pc:spChg chg="mod">
          <ac:chgData name="Tomáš Kubálek" userId="add23078-4725-48e5-87dd-9fe2514ee9a5" providerId="ADAL" clId="{CF972501-D212-4BA1-81F3-F43A4443E954}" dt="2020-04-02T11:28:36.183" v="206"/>
          <ac:spMkLst>
            <pc:docMk/>
            <pc:sldMk cId="3772077187" sldId="2153"/>
            <ac:spMk id="3" creationId="{747FDFFA-DEF5-497C-A17B-E0E2AB1174EF}"/>
          </ac:spMkLst>
        </pc:spChg>
      </pc:sldChg>
      <pc:sldChg chg="addSp modSp add">
        <pc:chgData name="Tomáš Kubálek" userId="add23078-4725-48e5-87dd-9fe2514ee9a5" providerId="ADAL" clId="{CF972501-D212-4BA1-81F3-F43A4443E954}" dt="2020-04-02T11:29:51.039" v="244" actId="27636"/>
        <pc:sldMkLst>
          <pc:docMk/>
          <pc:sldMk cId="1079155512" sldId="2154"/>
        </pc:sldMkLst>
        <pc:spChg chg="mod">
          <ac:chgData name="Tomáš Kubálek" userId="add23078-4725-48e5-87dd-9fe2514ee9a5" providerId="ADAL" clId="{CF972501-D212-4BA1-81F3-F43A4443E954}" dt="2020-04-02T11:29:19.571" v="238" actId="20577"/>
          <ac:spMkLst>
            <pc:docMk/>
            <pc:sldMk cId="1079155512" sldId="2154"/>
            <ac:spMk id="2" creationId="{C5AF3BB2-98B3-43F3-82D5-FA8134035386}"/>
          </ac:spMkLst>
        </pc:spChg>
        <pc:spChg chg="mod">
          <ac:chgData name="Tomáš Kubálek" userId="add23078-4725-48e5-87dd-9fe2514ee9a5" providerId="ADAL" clId="{CF972501-D212-4BA1-81F3-F43A4443E954}" dt="2020-04-02T11:29:51.039" v="244" actId="27636"/>
          <ac:spMkLst>
            <pc:docMk/>
            <pc:sldMk cId="1079155512" sldId="2154"/>
            <ac:spMk id="3" creationId="{76F83AAC-B730-4F85-8144-74A5362A5EDF}"/>
          </ac:spMkLst>
        </pc:spChg>
        <pc:picChg chg="add">
          <ac:chgData name="Tomáš Kubálek" userId="add23078-4725-48e5-87dd-9fe2514ee9a5" providerId="ADAL" clId="{CF972501-D212-4BA1-81F3-F43A4443E954}" dt="2020-04-02T11:29:31.600" v="240"/>
          <ac:picMkLst>
            <pc:docMk/>
            <pc:sldMk cId="1079155512" sldId="2154"/>
            <ac:picMk id="6" creationId="{8207F669-6FCC-4400-B948-901D15AD5E29}"/>
          </ac:picMkLst>
        </pc:picChg>
        <pc:picChg chg="add">
          <ac:chgData name="Tomáš Kubálek" userId="add23078-4725-48e5-87dd-9fe2514ee9a5" providerId="ADAL" clId="{CF972501-D212-4BA1-81F3-F43A4443E954}" dt="2020-04-02T11:29:31.600" v="240"/>
          <ac:picMkLst>
            <pc:docMk/>
            <pc:sldMk cId="1079155512" sldId="2154"/>
            <ac:picMk id="7" creationId="{56E77501-6E49-4F76-B566-B62E6D40D659}"/>
          </ac:picMkLst>
        </pc:picChg>
        <pc:picChg chg="add">
          <ac:chgData name="Tomáš Kubálek" userId="add23078-4725-48e5-87dd-9fe2514ee9a5" providerId="ADAL" clId="{CF972501-D212-4BA1-81F3-F43A4443E954}" dt="2020-04-02T11:29:31.600" v="240"/>
          <ac:picMkLst>
            <pc:docMk/>
            <pc:sldMk cId="1079155512" sldId="2154"/>
            <ac:picMk id="8" creationId="{FA61EA15-6AE5-4C6F-9C1C-6C33794A8F60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1:30:25.528" v="271"/>
        <pc:sldMkLst>
          <pc:docMk/>
          <pc:sldMk cId="549231282" sldId="2155"/>
        </pc:sldMkLst>
        <pc:spChg chg="mod">
          <ac:chgData name="Tomáš Kubálek" userId="add23078-4725-48e5-87dd-9fe2514ee9a5" providerId="ADAL" clId="{CF972501-D212-4BA1-81F3-F43A4443E954}" dt="2020-04-02T11:30:05.394" v="268" actId="20577"/>
          <ac:spMkLst>
            <pc:docMk/>
            <pc:sldMk cId="549231282" sldId="2155"/>
            <ac:spMk id="2" creationId="{11193853-1842-4D44-85A9-FDDAE38FB204}"/>
          </ac:spMkLst>
        </pc:spChg>
        <pc:spChg chg="mod">
          <ac:chgData name="Tomáš Kubálek" userId="add23078-4725-48e5-87dd-9fe2514ee9a5" providerId="ADAL" clId="{CF972501-D212-4BA1-81F3-F43A4443E954}" dt="2020-04-02T11:30:19.363" v="270" actId="14100"/>
          <ac:spMkLst>
            <pc:docMk/>
            <pc:sldMk cId="549231282" sldId="2155"/>
            <ac:spMk id="3" creationId="{9FADE1A0-CA52-4ACD-8787-7D9A88ADFA2B}"/>
          </ac:spMkLst>
        </pc:spChg>
        <pc:picChg chg="add">
          <ac:chgData name="Tomáš Kubálek" userId="add23078-4725-48e5-87dd-9fe2514ee9a5" providerId="ADAL" clId="{CF972501-D212-4BA1-81F3-F43A4443E954}" dt="2020-04-02T11:30:25.528" v="271"/>
          <ac:picMkLst>
            <pc:docMk/>
            <pc:sldMk cId="549231282" sldId="2155"/>
            <ac:picMk id="6" creationId="{B8C4CF59-D174-4311-97E9-1166087B7888}"/>
          </ac:picMkLst>
        </pc:picChg>
        <pc:picChg chg="add">
          <ac:chgData name="Tomáš Kubálek" userId="add23078-4725-48e5-87dd-9fe2514ee9a5" providerId="ADAL" clId="{CF972501-D212-4BA1-81F3-F43A4443E954}" dt="2020-04-02T11:30:25.528" v="271"/>
          <ac:picMkLst>
            <pc:docMk/>
            <pc:sldMk cId="549231282" sldId="2155"/>
            <ac:picMk id="7" creationId="{527DE72D-741C-4501-9751-930BACC56BCF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1:30:53.905" v="279"/>
        <pc:sldMkLst>
          <pc:docMk/>
          <pc:sldMk cId="657856833" sldId="2156"/>
        </pc:sldMkLst>
        <pc:spChg chg="mod">
          <ac:chgData name="Tomáš Kubálek" userId="add23078-4725-48e5-87dd-9fe2514ee9a5" providerId="ADAL" clId="{CF972501-D212-4BA1-81F3-F43A4443E954}" dt="2020-04-02T11:30:39.115" v="276" actId="20577"/>
          <ac:spMkLst>
            <pc:docMk/>
            <pc:sldMk cId="657856833" sldId="2156"/>
            <ac:spMk id="2" creationId="{9FC30897-8E61-4FDF-9F94-B0FEDB7AE7AA}"/>
          </ac:spMkLst>
        </pc:spChg>
        <pc:spChg chg="mod">
          <ac:chgData name="Tomáš Kubálek" userId="add23078-4725-48e5-87dd-9fe2514ee9a5" providerId="ADAL" clId="{CF972501-D212-4BA1-81F3-F43A4443E954}" dt="2020-04-02T11:30:48.669" v="278" actId="27636"/>
          <ac:spMkLst>
            <pc:docMk/>
            <pc:sldMk cId="657856833" sldId="2156"/>
            <ac:spMk id="3" creationId="{0EB4BC1F-8960-443A-BF2F-3A40576012BA}"/>
          </ac:spMkLst>
        </pc:spChg>
        <pc:picChg chg="add">
          <ac:chgData name="Tomáš Kubálek" userId="add23078-4725-48e5-87dd-9fe2514ee9a5" providerId="ADAL" clId="{CF972501-D212-4BA1-81F3-F43A4443E954}" dt="2020-04-02T11:30:53.905" v="279"/>
          <ac:picMkLst>
            <pc:docMk/>
            <pc:sldMk cId="657856833" sldId="2156"/>
            <ac:picMk id="6" creationId="{E1F3A7DB-E1E3-471D-9F8D-500E48E7CF0C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1:31:27.323" v="296"/>
        <pc:sldMkLst>
          <pc:docMk/>
          <pc:sldMk cId="2719518388" sldId="2157"/>
        </pc:sldMkLst>
        <pc:spChg chg="mod">
          <ac:chgData name="Tomáš Kubálek" userId="add23078-4725-48e5-87dd-9fe2514ee9a5" providerId="ADAL" clId="{CF972501-D212-4BA1-81F3-F43A4443E954}" dt="2020-04-02T11:31:07.195" v="293" actId="20577"/>
          <ac:spMkLst>
            <pc:docMk/>
            <pc:sldMk cId="2719518388" sldId="2157"/>
            <ac:spMk id="2" creationId="{FFAF25E0-53CF-47AB-954F-D69CB86C5A21}"/>
          </ac:spMkLst>
        </pc:spChg>
        <pc:spChg chg="mod">
          <ac:chgData name="Tomáš Kubálek" userId="add23078-4725-48e5-87dd-9fe2514ee9a5" providerId="ADAL" clId="{CF972501-D212-4BA1-81F3-F43A4443E954}" dt="2020-04-02T11:31:17.798" v="295" actId="27636"/>
          <ac:spMkLst>
            <pc:docMk/>
            <pc:sldMk cId="2719518388" sldId="2157"/>
            <ac:spMk id="3" creationId="{2672034C-DF07-45A6-915A-B26D4885A957}"/>
          </ac:spMkLst>
        </pc:spChg>
        <pc:picChg chg="add">
          <ac:chgData name="Tomáš Kubálek" userId="add23078-4725-48e5-87dd-9fe2514ee9a5" providerId="ADAL" clId="{CF972501-D212-4BA1-81F3-F43A4443E954}" dt="2020-04-02T11:31:27.323" v="296"/>
          <ac:picMkLst>
            <pc:docMk/>
            <pc:sldMk cId="2719518388" sldId="2157"/>
            <ac:picMk id="6" creationId="{5A10888D-198C-4475-89E5-E688E34C1938}"/>
          </ac:picMkLst>
        </pc:picChg>
        <pc:picChg chg="add">
          <ac:chgData name="Tomáš Kubálek" userId="add23078-4725-48e5-87dd-9fe2514ee9a5" providerId="ADAL" clId="{CF972501-D212-4BA1-81F3-F43A4443E954}" dt="2020-04-02T11:31:27.323" v="296"/>
          <ac:picMkLst>
            <pc:docMk/>
            <pc:sldMk cId="2719518388" sldId="2157"/>
            <ac:picMk id="9" creationId="{FFA69C0C-9334-409D-A606-1A0FFEC42707}"/>
          </ac:picMkLst>
        </pc:picChg>
        <pc:picChg chg="add">
          <ac:chgData name="Tomáš Kubálek" userId="add23078-4725-48e5-87dd-9fe2514ee9a5" providerId="ADAL" clId="{CF972501-D212-4BA1-81F3-F43A4443E954}" dt="2020-04-02T11:31:27.323" v="296"/>
          <ac:picMkLst>
            <pc:docMk/>
            <pc:sldMk cId="2719518388" sldId="2157"/>
            <ac:picMk id="10" creationId="{5E0F4767-4684-4784-AF6A-E1257A534E2B}"/>
          </ac:picMkLst>
        </pc:picChg>
        <pc:cxnChg chg="add">
          <ac:chgData name="Tomáš Kubálek" userId="add23078-4725-48e5-87dd-9fe2514ee9a5" providerId="ADAL" clId="{CF972501-D212-4BA1-81F3-F43A4443E954}" dt="2020-04-02T11:31:27.323" v="296"/>
          <ac:cxnSpMkLst>
            <pc:docMk/>
            <pc:sldMk cId="2719518388" sldId="2157"/>
            <ac:cxnSpMk id="7" creationId="{011403CE-8640-43BE-823F-13FF35732361}"/>
          </ac:cxnSpMkLst>
        </pc:cxnChg>
        <pc:cxnChg chg="add">
          <ac:chgData name="Tomáš Kubálek" userId="add23078-4725-48e5-87dd-9fe2514ee9a5" providerId="ADAL" clId="{CF972501-D212-4BA1-81F3-F43A4443E954}" dt="2020-04-02T11:31:27.323" v="296"/>
          <ac:cxnSpMkLst>
            <pc:docMk/>
            <pc:sldMk cId="2719518388" sldId="2157"/>
            <ac:cxnSpMk id="8" creationId="{825131FD-D001-4F53-BB5D-168302F0A376}"/>
          </ac:cxnSpMkLst>
        </pc:cxnChg>
      </pc:sldChg>
      <pc:sldChg chg="addSp delSp modSp add">
        <pc:chgData name="Tomáš Kubálek" userId="add23078-4725-48e5-87dd-9fe2514ee9a5" providerId="ADAL" clId="{CF972501-D212-4BA1-81F3-F43A4443E954}" dt="2020-04-02T11:31:47.072" v="309"/>
        <pc:sldMkLst>
          <pc:docMk/>
          <pc:sldMk cId="554501508" sldId="2158"/>
        </pc:sldMkLst>
        <pc:spChg chg="mod">
          <ac:chgData name="Tomáš Kubálek" userId="add23078-4725-48e5-87dd-9fe2514ee9a5" providerId="ADAL" clId="{CF972501-D212-4BA1-81F3-F43A4443E954}" dt="2020-04-02T11:31:36.794" v="307" actId="20577"/>
          <ac:spMkLst>
            <pc:docMk/>
            <pc:sldMk cId="554501508" sldId="2158"/>
            <ac:spMk id="2" creationId="{70E67F9E-3E56-4BEB-A7F4-5D9CE7ED2A06}"/>
          </ac:spMkLst>
        </pc:spChg>
        <pc:spChg chg="del">
          <ac:chgData name="Tomáš Kubálek" userId="add23078-4725-48e5-87dd-9fe2514ee9a5" providerId="ADAL" clId="{CF972501-D212-4BA1-81F3-F43A4443E954}" dt="2020-04-02T11:31:41.709" v="308"/>
          <ac:spMkLst>
            <pc:docMk/>
            <pc:sldMk cId="554501508" sldId="2158"/>
            <ac:spMk id="3" creationId="{D1889D0E-886F-4658-8376-4F98B41CC354}"/>
          </ac:spMkLst>
        </pc:spChg>
        <pc:picChg chg="add">
          <ac:chgData name="Tomáš Kubálek" userId="add23078-4725-48e5-87dd-9fe2514ee9a5" providerId="ADAL" clId="{CF972501-D212-4BA1-81F3-F43A4443E954}" dt="2020-04-02T11:31:47.072" v="309"/>
          <ac:picMkLst>
            <pc:docMk/>
            <pc:sldMk cId="554501508" sldId="2158"/>
            <ac:picMk id="6" creationId="{1428C0D4-51A5-4E91-8CB5-E804A16249B5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1:32:06.031" v="332"/>
        <pc:sldMkLst>
          <pc:docMk/>
          <pc:sldMk cId="3656127221" sldId="2159"/>
        </pc:sldMkLst>
        <pc:spChg chg="mod">
          <ac:chgData name="Tomáš Kubálek" userId="add23078-4725-48e5-87dd-9fe2514ee9a5" providerId="ADAL" clId="{CF972501-D212-4BA1-81F3-F43A4443E954}" dt="2020-04-02T11:32:00.170" v="331" actId="20577"/>
          <ac:spMkLst>
            <pc:docMk/>
            <pc:sldMk cId="3656127221" sldId="2159"/>
            <ac:spMk id="2" creationId="{425A30BF-B4F1-4D7F-83EF-BD521C2C6F5E}"/>
          </ac:spMkLst>
        </pc:spChg>
        <pc:picChg chg="add">
          <ac:chgData name="Tomáš Kubálek" userId="add23078-4725-48e5-87dd-9fe2514ee9a5" providerId="ADAL" clId="{CF972501-D212-4BA1-81F3-F43A4443E954}" dt="2020-04-02T11:32:06.031" v="332"/>
          <ac:picMkLst>
            <pc:docMk/>
            <pc:sldMk cId="3656127221" sldId="2159"/>
            <ac:picMk id="5" creationId="{44A6F77F-383E-49F1-B56E-F3FA3E748E06}"/>
          </ac:picMkLst>
        </pc:picChg>
      </pc:sldChg>
      <pc:sldChg chg="addSp delSp modSp add">
        <pc:chgData name="Tomáš Kubálek" userId="add23078-4725-48e5-87dd-9fe2514ee9a5" providerId="ADAL" clId="{CF972501-D212-4BA1-81F3-F43A4443E954}" dt="2020-04-02T18:47:33.789" v="2432" actId="108"/>
        <pc:sldMkLst>
          <pc:docMk/>
          <pc:sldMk cId="1731264442" sldId="2160"/>
        </pc:sldMkLst>
        <pc:spChg chg="mod">
          <ac:chgData name="Tomáš Kubálek" userId="add23078-4725-48e5-87dd-9fe2514ee9a5" providerId="ADAL" clId="{CF972501-D212-4BA1-81F3-F43A4443E954}" dt="2020-04-02T11:48:42.212" v="493" actId="20577"/>
          <ac:spMkLst>
            <pc:docMk/>
            <pc:sldMk cId="1731264442" sldId="2160"/>
            <ac:spMk id="2" creationId="{61B92B56-46A6-46C6-BBA9-9CB897B0A18D}"/>
          </ac:spMkLst>
        </pc:spChg>
        <pc:spChg chg="del">
          <ac:chgData name="Tomáš Kubálek" userId="add23078-4725-48e5-87dd-9fe2514ee9a5" providerId="ADAL" clId="{CF972501-D212-4BA1-81F3-F43A4443E954}" dt="2020-04-02T18:43:12.865" v="2392"/>
          <ac:spMkLst>
            <pc:docMk/>
            <pc:sldMk cId="1731264442" sldId="2160"/>
            <ac:spMk id="3" creationId="{71F01A3F-1205-41FB-B119-007254BB17D4}"/>
          </ac:spMkLst>
        </pc:spChg>
        <pc:picChg chg="add mod">
          <ac:chgData name="Tomáš Kubálek" userId="add23078-4725-48e5-87dd-9fe2514ee9a5" providerId="ADAL" clId="{CF972501-D212-4BA1-81F3-F43A4443E954}" dt="2020-04-02T18:47:31.742" v="2429" actId="108"/>
          <ac:picMkLst>
            <pc:docMk/>
            <pc:sldMk cId="1731264442" sldId="2160"/>
            <ac:picMk id="6" creationId="{6BD2BAAC-03FF-4F55-BA9F-812B2BDBD70B}"/>
          </ac:picMkLst>
        </pc:picChg>
        <pc:picChg chg="add mod">
          <ac:chgData name="Tomáš Kubálek" userId="add23078-4725-48e5-87dd-9fe2514ee9a5" providerId="ADAL" clId="{CF972501-D212-4BA1-81F3-F43A4443E954}" dt="2020-04-02T18:47:31.205" v="2428" actId="108"/>
          <ac:picMkLst>
            <pc:docMk/>
            <pc:sldMk cId="1731264442" sldId="2160"/>
            <ac:picMk id="7" creationId="{984920F4-2831-46B6-9179-439D4AE3F5E4}"/>
          </ac:picMkLst>
        </pc:picChg>
        <pc:picChg chg="add mod">
          <ac:chgData name="Tomáš Kubálek" userId="add23078-4725-48e5-87dd-9fe2514ee9a5" providerId="ADAL" clId="{CF972501-D212-4BA1-81F3-F43A4443E954}" dt="2020-04-02T18:47:33.789" v="2432" actId="108"/>
          <ac:picMkLst>
            <pc:docMk/>
            <pc:sldMk cId="1731264442" sldId="2160"/>
            <ac:picMk id="8" creationId="{E23AD59A-E2DD-4E57-B488-2D7196E43806}"/>
          </ac:picMkLst>
        </pc:picChg>
        <pc:picChg chg="add del">
          <ac:chgData name="Tomáš Kubálek" userId="add23078-4725-48e5-87dd-9fe2514ee9a5" providerId="ADAL" clId="{CF972501-D212-4BA1-81F3-F43A4443E954}" dt="2020-04-02T18:45:29.941" v="2408" actId="478"/>
          <ac:picMkLst>
            <pc:docMk/>
            <pc:sldMk cId="1731264442" sldId="2160"/>
            <ac:picMk id="9" creationId="{B7EF96F1-EF4F-459C-AC2D-A3CFE45D4502}"/>
          </ac:picMkLst>
        </pc:picChg>
        <pc:picChg chg="add mod">
          <ac:chgData name="Tomáš Kubálek" userId="add23078-4725-48e5-87dd-9fe2514ee9a5" providerId="ADAL" clId="{CF972501-D212-4BA1-81F3-F43A4443E954}" dt="2020-04-02T18:47:33.237" v="2431" actId="108"/>
          <ac:picMkLst>
            <pc:docMk/>
            <pc:sldMk cId="1731264442" sldId="2160"/>
            <ac:picMk id="10" creationId="{66EB6A6A-D7B1-4554-8273-0CBDC9EF2528}"/>
          </ac:picMkLst>
        </pc:picChg>
        <pc:picChg chg="add mod">
          <ac:chgData name="Tomáš Kubálek" userId="add23078-4725-48e5-87dd-9fe2514ee9a5" providerId="ADAL" clId="{CF972501-D212-4BA1-81F3-F43A4443E954}" dt="2020-04-02T18:47:32.493" v="2430" actId="108"/>
          <ac:picMkLst>
            <pc:docMk/>
            <pc:sldMk cId="1731264442" sldId="2160"/>
            <ac:picMk id="11" creationId="{7E607911-C67E-4B4D-9B6B-0B0E8AB821AD}"/>
          </ac:picMkLst>
        </pc:picChg>
      </pc:sldChg>
      <pc:sldChg chg="modSp add">
        <pc:chgData name="Tomáš Kubálek" userId="add23078-4725-48e5-87dd-9fe2514ee9a5" providerId="ADAL" clId="{CF972501-D212-4BA1-81F3-F43A4443E954}" dt="2020-04-02T18:02:09.525" v="2043" actId="27636"/>
        <pc:sldMkLst>
          <pc:docMk/>
          <pc:sldMk cId="3218425892" sldId="2161"/>
        </pc:sldMkLst>
        <pc:spChg chg="mod">
          <ac:chgData name="Tomáš Kubálek" userId="add23078-4725-48e5-87dd-9fe2514ee9a5" providerId="ADAL" clId="{CF972501-D212-4BA1-81F3-F43A4443E954}" dt="2020-04-02T11:50:06.131" v="521" actId="20577"/>
          <ac:spMkLst>
            <pc:docMk/>
            <pc:sldMk cId="3218425892" sldId="2161"/>
            <ac:spMk id="2" creationId="{2538C682-F8F9-4124-90AF-892EDA02B846}"/>
          </ac:spMkLst>
        </pc:spChg>
        <pc:spChg chg="mod">
          <ac:chgData name="Tomáš Kubálek" userId="add23078-4725-48e5-87dd-9fe2514ee9a5" providerId="ADAL" clId="{CF972501-D212-4BA1-81F3-F43A4443E954}" dt="2020-04-02T18:02:09.525" v="2043" actId="27636"/>
          <ac:spMkLst>
            <pc:docMk/>
            <pc:sldMk cId="3218425892" sldId="2161"/>
            <ac:spMk id="3" creationId="{EBC001CE-1E5C-4BA9-81D7-C62C9470C1E5}"/>
          </ac:spMkLst>
        </pc:spChg>
      </pc:sldChg>
      <pc:sldChg chg="addSp modSp add">
        <pc:chgData name="Tomáš Kubálek" userId="add23078-4725-48e5-87dd-9fe2514ee9a5" providerId="ADAL" clId="{CF972501-D212-4BA1-81F3-F43A4443E954}" dt="2020-04-02T18:01:45.638" v="2041" actId="108"/>
        <pc:sldMkLst>
          <pc:docMk/>
          <pc:sldMk cId="3631035091" sldId="2162"/>
        </pc:sldMkLst>
        <pc:spChg chg="mod">
          <ac:chgData name="Tomáš Kubálek" userId="add23078-4725-48e5-87dd-9fe2514ee9a5" providerId="ADAL" clId="{CF972501-D212-4BA1-81F3-F43A4443E954}" dt="2020-04-02T11:50:14.259" v="533" actId="20577"/>
          <ac:spMkLst>
            <pc:docMk/>
            <pc:sldMk cId="3631035091" sldId="2162"/>
            <ac:spMk id="2" creationId="{EADAEDC5-F2FE-4350-BDF2-C2C0E702F508}"/>
          </ac:spMkLst>
        </pc:spChg>
        <pc:spChg chg="mod">
          <ac:chgData name="Tomáš Kubálek" userId="add23078-4725-48e5-87dd-9fe2514ee9a5" providerId="ADAL" clId="{CF972501-D212-4BA1-81F3-F43A4443E954}" dt="2020-04-02T17:34:37.781" v="2023" actId="20577"/>
          <ac:spMkLst>
            <pc:docMk/>
            <pc:sldMk cId="3631035091" sldId="2162"/>
            <ac:spMk id="3" creationId="{1C4D30D6-112B-4AD9-9DC4-9B4F96C1C35C}"/>
          </ac:spMkLst>
        </pc:spChg>
        <pc:picChg chg="add mod">
          <ac:chgData name="Tomáš Kubálek" userId="add23078-4725-48e5-87dd-9fe2514ee9a5" providerId="ADAL" clId="{CF972501-D212-4BA1-81F3-F43A4443E954}" dt="2020-04-02T17:34:59.141" v="2025" actId="1076"/>
          <ac:picMkLst>
            <pc:docMk/>
            <pc:sldMk cId="3631035091" sldId="2162"/>
            <ac:picMk id="6" creationId="{0ED88629-13D8-4EA3-890A-6752FE150917}"/>
          </ac:picMkLst>
        </pc:picChg>
        <pc:picChg chg="add mod">
          <ac:chgData name="Tomáš Kubálek" userId="add23078-4725-48e5-87dd-9fe2514ee9a5" providerId="ADAL" clId="{CF972501-D212-4BA1-81F3-F43A4443E954}" dt="2020-04-02T17:37:14.910" v="2029" actId="108"/>
          <ac:picMkLst>
            <pc:docMk/>
            <pc:sldMk cId="3631035091" sldId="2162"/>
            <ac:picMk id="7" creationId="{ABB4D67A-149E-4EFE-A317-8197DAE91E2E}"/>
          </ac:picMkLst>
        </pc:picChg>
        <pc:picChg chg="add mod">
          <ac:chgData name="Tomáš Kubálek" userId="add23078-4725-48e5-87dd-9fe2514ee9a5" providerId="ADAL" clId="{CF972501-D212-4BA1-81F3-F43A4443E954}" dt="2020-04-02T18:00:38.510" v="2034" actId="108"/>
          <ac:picMkLst>
            <pc:docMk/>
            <pc:sldMk cId="3631035091" sldId="2162"/>
            <ac:picMk id="8" creationId="{D63195D7-50BE-4825-B807-9C74A211F5E0}"/>
          </ac:picMkLst>
        </pc:picChg>
        <pc:picChg chg="add mod">
          <ac:chgData name="Tomáš Kubálek" userId="add23078-4725-48e5-87dd-9fe2514ee9a5" providerId="ADAL" clId="{CF972501-D212-4BA1-81F3-F43A4443E954}" dt="2020-04-02T18:01:45.638" v="2041" actId="108"/>
          <ac:picMkLst>
            <pc:docMk/>
            <pc:sldMk cId="3631035091" sldId="2162"/>
            <ac:picMk id="9" creationId="{11CB29B6-A683-45D4-BBF3-B60FC30BD860}"/>
          </ac:picMkLst>
        </pc:picChg>
      </pc:sldChg>
      <pc:sldChg chg="addSp delSp modSp add">
        <pc:chgData name="Tomáš Kubálek" userId="add23078-4725-48e5-87dd-9fe2514ee9a5" providerId="ADAL" clId="{CF972501-D212-4BA1-81F3-F43A4443E954}" dt="2020-04-02T12:59:30.611" v="1347" actId="14100"/>
        <pc:sldMkLst>
          <pc:docMk/>
          <pc:sldMk cId="3750914579" sldId="2163"/>
        </pc:sldMkLst>
        <pc:spChg chg="mod">
          <ac:chgData name="Tomáš Kubálek" userId="add23078-4725-48e5-87dd-9fe2514ee9a5" providerId="ADAL" clId="{CF972501-D212-4BA1-81F3-F43A4443E954}" dt="2020-04-02T11:50:19.899" v="542" actId="20577"/>
          <ac:spMkLst>
            <pc:docMk/>
            <pc:sldMk cId="3750914579" sldId="2163"/>
            <ac:spMk id="2" creationId="{F29D7A0C-0AE9-4FE2-A420-44E31A1C77D7}"/>
          </ac:spMkLst>
        </pc:spChg>
        <pc:spChg chg="mod">
          <ac:chgData name="Tomáš Kubálek" userId="add23078-4725-48e5-87dd-9fe2514ee9a5" providerId="ADAL" clId="{CF972501-D212-4BA1-81F3-F43A4443E954}" dt="2020-04-02T12:59:16.532" v="1342" actId="20577"/>
          <ac:spMkLst>
            <pc:docMk/>
            <pc:sldMk cId="3750914579" sldId="2163"/>
            <ac:spMk id="3" creationId="{4F546EDC-984A-418A-9AFC-31378BCA37EB}"/>
          </ac:spMkLst>
        </pc:spChg>
        <pc:picChg chg="add del">
          <ac:chgData name="Tomáš Kubálek" userId="add23078-4725-48e5-87dd-9fe2514ee9a5" providerId="ADAL" clId="{CF972501-D212-4BA1-81F3-F43A4443E954}" dt="2020-04-02T12:52:51.750" v="1221" actId="478"/>
          <ac:picMkLst>
            <pc:docMk/>
            <pc:sldMk cId="3750914579" sldId="2163"/>
            <ac:picMk id="6" creationId="{EE37AFAE-308D-49E1-AD4B-C5B285D7A2F4}"/>
          </ac:picMkLst>
        </pc:picChg>
        <pc:picChg chg="add mod">
          <ac:chgData name="Tomáš Kubálek" userId="add23078-4725-48e5-87dd-9fe2514ee9a5" providerId="ADAL" clId="{CF972501-D212-4BA1-81F3-F43A4443E954}" dt="2020-04-02T12:53:05.723" v="1224" actId="1035"/>
          <ac:picMkLst>
            <pc:docMk/>
            <pc:sldMk cId="3750914579" sldId="2163"/>
            <ac:picMk id="7" creationId="{FEC4B1D6-6DC7-412E-A697-4485A0784A7D}"/>
          </ac:picMkLst>
        </pc:picChg>
        <pc:picChg chg="add mod">
          <ac:chgData name="Tomáš Kubálek" userId="add23078-4725-48e5-87dd-9fe2514ee9a5" providerId="ADAL" clId="{CF972501-D212-4BA1-81F3-F43A4443E954}" dt="2020-04-02T12:53:05.723" v="1224" actId="1035"/>
          <ac:picMkLst>
            <pc:docMk/>
            <pc:sldMk cId="3750914579" sldId="2163"/>
            <ac:picMk id="8" creationId="{173FD474-CE4B-4370-ABB1-63D2F844A3D8}"/>
          </ac:picMkLst>
        </pc:picChg>
        <pc:picChg chg="add mod">
          <ac:chgData name="Tomáš Kubálek" userId="add23078-4725-48e5-87dd-9fe2514ee9a5" providerId="ADAL" clId="{CF972501-D212-4BA1-81F3-F43A4443E954}" dt="2020-04-02T12:53:05.723" v="1224" actId="1035"/>
          <ac:picMkLst>
            <pc:docMk/>
            <pc:sldMk cId="3750914579" sldId="2163"/>
            <ac:picMk id="9" creationId="{3FD1214C-D8C3-4ED4-BDE0-7DD3A69F6B85}"/>
          </ac:picMkLst>
        </pc:picChg>
        <pc:picChg chg="add mod">
          <ac:chgData name="Tomáš Kubálek" userId="add23078-4725-48e5-87dd-9fe2514ee9a5" providerId="ADAL" clId="{CF972501-D212-4BA1-81F3-F43A4443E954}" dt="2020-04-02T12:59:30.611" v="1347" actId="14100"/>
          <ac:picMkLst>
            <pc:docMk/>
            <pc:sldMk cId="3750914579" sldId="2163"/>
            <ac:picMk id="10" creationId="{C3616535-839C-442E-ABE6-FB6072396236}"/>
          </ac:picMkLst>
        </pc:picChg>
      </pc:sldChg>
      <pc:sldChg chg="addSp delSp modSp add">
        <pc:chgData name="Tomáš Kubálek" userId="add23078-4725-48e5-87dd-9fe2514ee9a5" providerId="ADAL" clId="{CF972501-D212-4BA1-81F3-F43A4443E954}" dt="2020-04-02T12:32:58.587" v="875" actId="1076"/>
        <pc:sldMkLst>
          <pc:docMk/>
          <pc:sldMk cId="516414991" sldId="2164"/>
        </pc:sldMkLst>
        <pc:spChg chg="mod">
          <ac:chgData name="Tomáš Kubálek" userId="add23078-4725-48e5-87dd-9fe2514ee9a5" providerId="ADAL" clId="{CF972501-D212-4BA1-81F3-F43A4443E954}" dt="2020-04-02T11:50:25.259" v="551" actId="20577"/>
          <ac:spMkLst>
            <pc:docMk/>
            <pc:sldMk cId="516414991" sldId="2164"/>
            <ac:spMk id="2" creationId="{D3887B47-3720-4C71-83CE-D1B87ED2124A}"/>
          </ac:spMkLst>
        </pc:spChg>
        <pc:spChg chg="mod">
          <ac:chgData name="Tomáš Kubálek" userId="add23078-4725-48e5-87dd-9fe2514ee9a5" providerId="ADAL" clId="{CF972501-D212-4BA1-81F3-F43A4443E954}" dt="2020-04-02T12:00:12.890" v="809" actId="20577"/>
          <ac:spMkLst>
            <pc:docMk/>
            <pc:sldMk cId="516414991" sldId="2164"/>
            <ac:spMk id="3" creationId="{98782985-4D2A-432D-8ADE-0378A1A81162}"/>
          </ac:spMkLst>
        </pc:spChg>
        <pc:picChg chg="add del">
          <ac:chgData name="Tomáš Kubálek" userId="add23078-4725-48e5-87dd-9fe2514ee9a5" providerId="ADAL" clId="{CF972501-D212-4BA1-81F3-F43A4443E954}" dt="2020-04-02T12:21:40.072" v="810" actId="478"/>
          <ac:picMkLst>
            <pc:docMk/>
            <pc:sldMk cId="516414991" sldId="2164"/>
            <ac:picMk id="6" creationId="{F8A15C65-A390-41C7-81C6-E0BFAAFBEB9B}"/>
          </ac:picMkLst>
        </pc:picChg>
        <pc:picChg chg="add del">
          <ac:chgData name="Tomáš Kubálek" userId="add23078-4725-48e5-87dd-9fe2514ee9a5" providerId="ADAL" clId="{CF972501-D212-4BA1-81F3-F43A4443E954}" dt="2020-04-02T12:28:02.125" v="826" actId="478"/>
          <ac:picMkLst>
            <pc:docMk/>
            <pc:sldMk cId="516414991" sldId="2164"/>
            <ac:picMk id="7" creationId="{15DC5BCC-946A-455D-A704-799B0C1291AF}"/>
          </ac:picMkLst>
        </pc:picChg>
        <pc:picChg chg="add mod">
          <ac:chgData name="Tomáš Kubálek" userId="add23078-4725-48e5-87dd-9fe2514ee9a5" providerId="ADAL" clId="{CF972501-D212-4BA1-81F3-F43A4443E954}" dt="2020-04-02T12:32:58.587" v="875" actId="1076"/>
          <ac:picMkLst>
            <pc:docMk/>
            <pc:sldMk cId="516414991" sldId="2164"/>
            <ac:picMk id="8" creationId="{77C4D00C-602A-4EB8-9959-B4CB08C1DEFA}"/>
          </ac:picMkLst>
        </pc:picChg>
        <pc:picChg chg="add del">
          <ac:chgData name="Tomáš Kubálek" userId="add23078-4725-48e5-87dd-9fe2514ee9a5" providerId="ADAL" clId="{CF972501-D212-4BA1-81F3-F43A4443E954}" dt="2020-04-02T12:29:37.091" v="835" actId="478"/>
          <ac:picMkLst>
            <pc:docMk/>
            <pc:sldMk cId="516414991" sldId="2164"/>
            <ac:picMk id="9" creationId="{5B0DE5AF-3D1B-4988-9BF1-16AEA5C2EC84}"/>
          </ac:picMkLst>
        </pc:picChg>
        <pc:picChg chg="add del">
          <ac:chgData name="Tomáš Kubálek" userId="add23078-4725-48e5-87dd-9fe2514ee9a5" providerId="ADAL" clId="{CF972501-D212-4BA1-81F3-F43A4443E954}" dt="2020-04-02T12:30:17.978" v="842" actId="478"/>
          <ac:picMkLst>
            <pc:docMk/>
            <pc:sldMk cId="516414991" sldId="2164"/>
            <ac:picMk id="10" creationId="{02392933-5449-4348-851D-9E4E0E6CCF37}"/>
          </ac:picMkLst>
        </pc:picChg>
        <pc:picChg chg="add del">
          <ac:chgData name="Tomáš Kubálek" userId="add23078-4725-48e5-87dd-9fe2514ee9a5" providerId="ADAL" clId="{CF972501-D212-4BA1-81F3-F43A4443E954}" dt="2020-04-02T12:31:14.058" v="846" actId="478"/>
          <ac:picMkLst>
            <pc:docMk/>
            <pc:sldMk cId="516414991" sldId="2164"/>
            <ac:picMk id="11" creationId="{92DF5A81-0EC5-4602-ADFB-46E41A0ED916}"/>
          </ac:picMkLst>
        </pc:picChg>
        <pc:picChg chg="add del">
          <ac:chgData name="Tomáš Kubálek" userId="add23078-4725-48e5-87dd-9fe2514ee9a5" providerId="ADAL" clId="{CF972501-D212-4BA1-81F3-F43A4443E954}" dt="2020-04-02T12:27:55.549" v="824" actId="478"/>
          <ac:picMkLst>
            <pc:docMk/>
            <pc:sldMk cId="516414991" sldId="2164"/>
            <ac:picMk id="12" creationId="{F65A4288-7ABC-43FD-BD3B-3E4D70A4155C}"/>
          </ac:picMkLst>
        </pc:picChg>
        <pc:picChg chg="add mod">
          <ac:chgData name="Tomáš Kubálek" userId="add23078-4725-48e5-87dd-9fe2514ee9a5" providerId="ADAL" clId="{CF972501-D212-4BA1-81F3-F43A4443E954}" dt="2020-04-02T12:22:25.451" v="818" actId="1076"/>
          <ac:picMkLst>
            <pc:docMk/>
            <pc:sldMk cId="516414991" sldId="2164"/>
            <ac:picMk id="13" creationId="{AA33BC82-6753-40EB-91E1-A238C7E4265C}"/>
          </ac:picMkLst>
        </pc:picChg>
        <pc:picChg chg="add mod">
          <ac:chgData name="Tomáš Kubálek" userId="add23078-4725-48e5-87dd-9fe2514ee9a5" providerId="ADAL" clId="{CF972501-D212-4BA1-81F3-F43A4443E954}" dt="2020-04-02T12:22:30.955" v="821" actId="1076"/>
          <ac:picMkLst>
            <pc:docMk/>
            <pc:sldMk cId="516414991" sldId="2164"/>
            <ac:picMk id="14" creationId="{E48ED531-CB41-45E4-B831-D69119167D05}"/>
          </ac:picMkLst>
        </pc:picChg>
        <pc:picChg chg="add del mod">
          <ac:chgData name="Tomáš Kubálek" userId="add23078-4725-48e5-87dd-9fe2514ee9a5" providerId="ADAL" clId="{CF972501-D212-4BA1-81F3-F43A4443E954}" dt="2020-04-02T12:29:16.259" v="830" actId="478"/>
          <ac:picMkLst>
            <pc:docMk/>
            <pc:sldMk cId="516414991" sldId="2164"/>
            <ac:picMk id="15" creationId="{5D5AA6F1-9CEA-4992-BBC3-163484C063CF}"/>
          </ac:picMkLst>
        </pc:picChg>
        <pc:picChg chg="add mod">
          <ac:chgData name="Tomáš Kubálek" userId="add23078-4725-48e5-87dd-9fe2514ee9a5" providerId="ADAL" clId="{CF972501-D212-4BA1-81F3-F43A4443E954}" dt="2020-04-02T12:32:56.931" v="874" actId="14100"/>
          <ac:picMkLst>
            <pc:docMk/>
            <pc:sldMk cId="516414991" sldId="2164"/>
            <ac:picMk id="16" creationId="{4E40E03F-23E2-4753-9916-1D614D5958D2}"/>
          </ac:picMkLst>
        </pc:picChg>
        <pc:picChg chg="add mod">
          <ac:chgData name="Tomáš Kubálek" userId="add23078-4725-48e5-87dd-9fe2514ee9a5" providerId="ADAL" clId="{CF972501-D212-4BA1-81F3-F43A4443E954}" dt="2020-04-02T12:29:27.379" v="834" actId="108"/>
          <ac:picMkLst>
            <pc:docMk/>
            <pc:sldMk cId="516414991" sldId="2164"/>
            <ac:picMk id="17" creationId="{D50B4AC7-7D08-469D-86E5-E930958F2EE5}"/>
          </ac:picMkLst>
        </pc:picChg>
        <pc:picChg chg="add del mod">
          <ac:chgData name="Tomáš Kubálek" userId="add23078-4725-48e5-87dd-9fe2514ee9a5" providerId="ADAL" clId="{CF972501-D212-4BA1-81F3-F43A4443E954}" dt="2020-04-02T12:31:43.018" v="850" actId="478"/>
          <ac:picMkLst>
            <pc:docMk/>
            <pc:sldMk cId="516414991" sldId="2164"/>
            <ac:picMk id="18" creationId="{DFFB6ABB-DC64-451B-A608-14E2B0E5BB61}"/>
          </ac:picMkLst>
        </pc:picChg>
        <pc:picChg chg="add del mod">
          <ac:chgData name="Tomáš Kubálek" userId="add23078-4725-48e5-87dd-9fe2514ee9a5" providerId="ADAL" clId="{CF972501-D212-4BA1-81F3-F43A4443E954}" dt="2020-04-02T12:32:12.908" v="863"/>
          <ac:picMkLst>
            <pc:docMk/>
            <pc:sldMk cId="516414991" sldId="2164"/>
            <ac:picMk id="19" creationId="{26B42341-BBB0-4E9D-8076-25D005F0E65D}"/>
          </ac:picMkLst>
        </pc:picChg>
        <pc:picChg chg="add mod">
          <ac:chgData name="Tomáš Kubálek" userId="add23078-4725-48e5-87dd-9fe2514ee9a5" providerId="ADAL" clId="{CF972501-D212-4BA1-81F3-F43A4443E954}" dt="2020-04-02T12:32:52.706" v="872" actId="14100"/>
          <ac:picMkLst>
            <pc:docMk/>
            <pc:sldMk cId="516414991" sldId="2164"/>
            <ac:picMk id="20" creationId="{29796F5D-E371-413F-9D54-DE4BE29B447A}"/>
          </ac:picMkLst>
        </pc:picChg>
      </pc:sldChg>
      <pc:sldChg chg="addSp delSp modSp add">
        <pc:chgData name="Tomáš Kubálek" userId="add23078-4725-48e5-87dd-9fe2514ee9a5" providerId="ADAL" clId="{CF972501-D212-4BA1-81F3-F43A4443E954}" dt="2020-04-02T18:13:00.852" v="2233"/>
        <pc:sldMkLst>
          <pc:docMk/>
          <pc:sldMk cId="3079783949" sldId="2165"/>
        </pc:sldMkLst>
        <pc:spChg chg="mod">
          <ac:chgData name="Tomáš Kubálek" userId="add23078-4725-48e5-87dd-9fe2514ee9a5" providerId="ADAL" clId="{CF972501-D212-4BA1-81F3-F43A4443E954}" dt="2020-04-02T18:12:26.790" v="2230" actId="20577"/>
          <ac:spMkLst>
            <pc:docMk/>
            <pc:sldMk cId="3079783949" sldId="2165"/>
            <ac:spMk id="2" creationId="{618F7014-5286-4A7F-8D44-D941ECF76EAA}"/>
          </ac:spMkLst>
        </pc:spChg>
        <pc:spChg chg="del">
          <ac:chgData name="Tomáš Kubálek" userId="add23078-4725-48e5-87dd-9fe2514ee9a5" providerId="ADAL" clId="{CF972501-D212-4BA1-81F3-F43A4443E954}" dt="2020-04-02T18:12:40.691" v="2231"/>
          <ac:spMkLst>
            <pc:docMk/>
            <pc:sldMk cId="3079783949" sldId="2165"/>
            <ac:spMk id="3" creationId="{76237A54-51EB-4A6C-881D-2AC58E3111C7}"/>
          </ac:spMkLst>
        </pc:spChg>
        <pc:spChg chg="add mod">
          <ac:chgData name="Tomáš Kubálek" userId="add23078-4725-48e5-87dd-9fe2514ee9a5" providerId="ADAL" clId="{CF972501-D212-4BA1-81F3-F43A4443E954}" dt="2020-04-02T18:12:53.010" v="2232"/>
          <ac:spMkLst>
            <pc:docMk/>
            <pc:sldMk cId="3079783949" sldId="2165"/>
            <ac:spMk id="6" creationId="{4B426706-59B4-4994-83CF-E712AC622E9A}"/>
          </ac:spMkLst>
        </pc:spChg>
        <pc:spChg chg="add mod">
          <ac:chgData name="Tomáš Kubálek" userId="add23078-4725-48e5-87dd-9fe2514ee9a5" providerId="ADAL" clId="{CF972501-D212-4BA1-81F3-F43A4443E954}" dt="2020-04-02T18:13:00.852" v="2233"/>
          <ac:spMkLst>
            <pc:docMk/>
            <pc:sldMk cId="3079783949" sldId="2165"/>
            <ac:spMk id="7" creationId="{6AA4D4D3-2BE4-43DF-A2A5-24114FD1E03B}"/>
          </ac:spMkLst>
        </pc:spChg>
      </pc:sldChg>
      <pc:sldChg chg="addSp modSp add">
        <pc:chgData name="Tomáš Kubálek" userId="add23078-4725-48e5-87dd-9fe2514ee9a5" providerId="ADAL" clId="{CF972501-D212-4BA1-81F3-F43A4443E954}" dt="2020-04-02T18:11:35.443" v="2224" actId="27636"/>
        <pc:sldMkLst>
          <pc:docMk/>
          <pc:sldMk cId="3881217658" sldId="2166"/>
        </pc:sldMkLst>
        <pc:spChg chg="mod">
          <ac:chgData name="Tomáš Kubálek" userId="add23078-4725-48e5-87dd-9fe2514ee9a5" providerId="ADAL" clId="{CF972501-D212-4BA1-81F3-F43A4443E954}" dt="2020-04-02T11:51:38.787" v="602" actId="20577"/>
          <ac:spMkLst>
            <pc:docMk/>
            <pc:sldMk cId="3881217658" sldId="2166"/>
            <ac:spMk id="2" creationId="{727BADCF-9196-4434-B03B-75977333BEFF}"/>
          </ac:spMkLst>
        </pc:spChg>
        <pc:spChg chg="mod">
          <ac:chgData name="Tomáš Kubálek" userId="add23078-4725-48e5-87dd-9fe2514ee9a5" providerId="ADAL" clId="{CF972501-D212-4BA1-81F3-F43A4443E954}" dt="2020-04-02T18:11:35.443" v="2224" actId="27636"/>
          <ac:spMkLst>
            <pc:docMk/>
            <pc:sldMk cId="3881217658" sldId="2166"/>
            <ac:spMk id="3" creationId="{197B184C-478C-4BF4-AC5D-E3AE9257A5EF}"/>
          </ac:spMkLst>
        </pc:spChg>
        <pc:picChg chg="add mod">
          <ac:chgData name="Tomáš Kubálek" userId="add23078-4725-48e5-87dd-9fe2514ee9a5" providerId="ADAL" clId="{CF972501-D212-4BA1-81F3-F43A4443E954}" dt="2020-04-02T18:11:06.845" v="2220" actId="14100"/>
          <ac:picMkLst>
            <pc:docMk/>
            <pc:sldMk cId="3881217658" sldId="2166"/>
            <ac:picMk id="6" creationId="{0C964B7A-9EA6-40BC-8DF4-342C4C28F169}"/>
          </ac:picMkLst>
        </pc:picChg>
        <pc:picChg chg="add">
          <ac:chgData name="Tomáš Kubálek" userId="add23078-4725-48e5-87dd-9fe2514ee9a5" providerId="ADAL" clId="{CF972501-D212-4BA1-81F3-F43A4443E954}" dt="2020-04-02T18:11:20.212" v="2221"/>
          <ac:picMkLst>
            <pc:docMk/>
            <pc:sldMk cId="3881217658" sldId="2166"/>
            <ac:picMk id="7" creationId="{7A8CA492-68F4-43FC-9FFF-78CA66469037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8:17:34.342" v="2245" actId="108"/>
        <pc:sldMkLst>
          <pc:docMk/>
          <pc:sldMk cId="2601465930" sldId="2167"/>
        </pc:sldMkLst>
        <pc:spChg chg="mod">
          <ac:chgData name="Tomáš Kubálek" userId="add23078-4725-48e5-87dd-9fe2514ee9a5" providerId="ADAL" clId="{CF972501-D212-4BA1-81F3-F43A4443E954}" dt="2020-04-02T11:51:51.048" v="605" actId="27636"/>
          <ac:spMkLst>
            <pc:docMk/>
            <pc:sldMk cId="2601465930" sldId="2167"/>
            <ac:spMk id="2" creationId="{D1BC143C-687B-4762-B21B-FBC5680D4099}"/>
          </ac:spMkLst>
        </pc:spChg>
        <pc:spChg chg="mod">
          <ac:chgData name="Tomáš Kubálek" userId="add23078-4725-48e5-87dd-9fe2514ee9a5" providerId="ADAL" clId="{CF972501-D212-4BA1-81F3-F43A4443E954}" dt="2020-04-02T18:03:04.821" v="2090" actId="20577"/>
          <ac:spMkLst>
            <pc:docMk/>
            <pc:sldMk cId="2601465930" sldId="2167"/>
            <ac:spMk id="3" creationId="{0F1352E5-85A0-4EA7-86A4-3E93D4CED3D1}"/>
          </ac:spMkLst>
        </pc:spChg>
        <pc:picChg chg="add mod">
          <ac:chgData name="Tomáš Kubálek" userId="add23078-4725-48e5-87dd-9fe2514ee9a5" providerId="ADAL" clId="{CF972501-D212-4BA1-81F3-F43A4443E954}" dt="2020-04-02T18:17:31.485" v="2244" actId="1076"/>
          <ac:picMkLst>
            <pc:docMk/>
            <pc:sldMk cId="2601465930" sldId="2167"/>
            <ac:picMk id="6" creationId="{768C6481-AFF1-4D1A-9603-CA52FC51C418}"/>
          </ac:picMkLst>
        </pc:picChg>
        <pc:picChg chg="add mod">
          <ac:chgData name="Tomáš Kubálek" userId="add23078-4725-48e5-87dd-9fe2514ee9a5" providerId="ADAL" clId="{CF972501-D212-4BA1-81F3-F43A4443E954}" dt="2020-04-02T18:08:35.847" v="2098" actId="108"/>
          <ac:picMkLst>
            <pc:docMk/>
            <pc:sldMk cId="2601465930" sldId="2167"/>
            <ac:picMk id="7" creationId="{801D0A3C-54A9-47BE-B7B7-6A623A059C34}"/>
          </ac:picMkLst>
        </pc:picChg>
        <pc:picChg chg="add mod">
          <ac:chgData name="Tomáš Kubálek" userId="add23078-4725-48e5-87dd-9fe2514ee9a5" providerId="ADAL" clId="{CF972501-D212-4BA1-81F3-F43A4443E954}" dt="2020-04-02T18:17:34.342" v="2245" actId="108"/>
          <ac:picMkLst>
            <pc:docMk/>
            <pc:sldMk cId="2601465930" sldId="2167"/>
            <ac:picMk id="8" creationId="{A0BBBC5F-95E9-4DF0-81F6-B943D5120B8B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2:32:37.772" v="869" actId="108"/>
        <pc:sldMkLst>
          <pc:docMk/>
          <pc:sldMk cId="2915850710" sldId="2168"/>
        </pc:sldMkLst>
        <pc:spChg chg="mod">
          <ac:chgData name="Tomáš Kubálek" userId="add23078-4725-48e5-87dd-9fe2514ee9a5" providerId="ADAL" clId="{CF972501-D212-4BA1-81F3-F43A4443E954}" dt="2020-04-02T11:55:30.203" v="630" actId="20577"/>
          <ac:spMkLst>
            <pc:docMk/>
            <pc:sldMk cId="2915850710" sldId="2168"/>
            <ac:spMk id="2" creationId="{CBBE2843-40C7-4331-8C1B-F0FFE9CBD799}"/>
          </ac:spMkLst>
        </pc:spChg>
        <pc:spChg chg="mod">
          <ac:chgData name="Tomáš Kubálek" userId="add23078-4725-48e5-87dd-9fe2514ee9a5" providerId="ADAL" clId="{CF972501-D212-4BA1-81F3-F43A4443E954}" dt="2020-04-02T11:56:47.275" v="775" actId="20577"/>
          <ac:spMkLst>
            <pc:docMk/>
            <pc:sldMk cId="2915850710" sldId="2168"/>
            <ac:spMk id="3" creationId="{DFC1CF59-F0F4-4725-A54D-90ECF9AE3DF5}"/>
          </ac:spMkLst>
        </pc:spChg>
        <pc:picChg chg="add mod">
          <ac:chgData name="Tomáš Kubálek" userId="add23078-4725-48e5-87dd-9fe2514ee9a5" providerId="ADAL" clId="{CF972501-D212-4BA1-81F3-F43A4443E954}" dt="2020-04-02T11:58:58.787" v="791" actId="1037"/>
          <ac:picMkLst>
            <pc:docMk/>
            <pc:sldMk cId="2915850710" sldId="2168"/>
            <ac:picMk id="7" creationId="{A555EAE3-9CC8-40E0-93BB-A83CCBFEAD24}"/>
          </ac:picMkLst>
        </pc:picChg>
        <pc:picChg chg="add mod">
          <ac:chgData name="Tomáš Kubálek" userId="add23078-4725-48e5-87dd-9fe2514ee9a5" providerId="ADAL" clId="{CF972501-D212-4BA1-81F3-F43A4443E954}" dt="2020-04-02T11:58:58.787" v="791" actId="1037"/>
          <ac:picMkLst>
            <pc:docMk/>
            <pc:sldMk cId="2915850710" sldId="2168"/>
            <ac:picMk id="9" creationId="{52255BC7-2C55-4567-901A-C1BFCEEA42E5}"/>
          </ac:picMkLst>
        </pc:picChg>
        <pc:picChg chg="add mod">
          <ac:chgData name="Tomáš Kubálek" userId="add23078-4725-48e5-87dd-9fe2514ee9a5" providerId="ADAL" clId="{CF972501-D212-4BA1-81F3-F43A4443E954}" dt="2020-04-02T11:58:58.787" v="791" actId="1037"/>
          <ac:picMkLst>
            <pc:docMk/>
            <pc:sldMk cId="2915850710" sldId="2168"/>
            <ac:picMk id="11" creationId="{0BEFF27E-9A4C-4004-A2DB-F8A305F22F42}"/>
          </ac:picMkLst>
        </pc:picChg>
        <pc:picChg chg="add mod">
          <ac:chgData name="Tomáš Kubálek" userId="add23078-4725-48e5-87dd-9fe2514ee9a5" providerId="ADAL" clId="{CF972501-D212-4BA1-81F3-F43A4443E954}" dt="2020-04-02T11:58:53.362" v="787" actId="1076"/>
          <ac:picMkLst>
            <pc:docMk/>
            <pc:sldMk cId="2915850710" sldId="2168"/>
            <ac:picMk id="12" creationId="{E9D826CE-E93C-401D-B4A0-4B938B7D677B}"/>
          </ac:picMkLst>
        </pc:picChg>
        <pc:picChg chg="add mod">
          <ac:chgData name="Tomáš Kubálek" userId="add23078-4725-48e5-87dd-9fe2514ee9a5" providerId="ADAL" clId="{CF972501-D212-4BA1-81F3-F43A4443E954}" dt="2020-04-02T11:59:38.466" v="793" actId="1076"/>
          <ac:picMkLst>
            <pc:docMk/>
            <pc:sldMk cId="2915850710" sldId="2168"/>
            <ac:picMk id="13" creationId="{C9438659-E93D-4ED2-9128-345BF5C45028}"/>
          </ac:picMkLst>
        </pc:picChg>
        <pc:picChg chg="add mod">
          <ac:chgData name="Tomáš Kubálek" userId="add23078-4725-48e5-87dd-9fe2514ee9a5" providerId="ADAL" clId="{CF972501-D212-4BA1-81F3-F43A4443E954}" dt="2020-04-02T11:59:59.443" v="795" actId="1076"/>
          <ac:picMkLst>
            <pc:docMk/>
            <pc:sldMk cId="2915850710" sldId="2168"/>
            <ac:picMk id="14" creationId="{587DE04B-E4B2-48CA-ADB4-75B6ABB7510E}"/>
          </ac:picMkLst>
        </pc:picChg>
        <pc:picChg chg="add mod">
          <ac:chgData name="Tomáš Kubálek" userId="add23078-4725-48e5-87dd-9fe2514ee9a5" providerId="ADAL" clId="{CF972501-D212-4BA1-81F3-F43A4443E954}" dt="2020-04-02T12:32:37.772" v="869" actId="108"/>
          <ac:picMkLst>
            <pc:docMk/>
            <pc:sldMk cId="2915850710" sldId="2168"/>
            <ac:picMk id="15" creationId="{F89ABC64-5E85-4699-89D1-CF47611AECA2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2:39:18.916" v="943" actId="108"/>
        <pc:sldMkLst>
          <pc:docMk/>
          <pc:sldMk cId="689153453" sldId="2169"/>
        </pc:sldMkLst>
        <pc:spChg chg="mod">
          <ac:chgData name="Tomáš Kubálek" userId="add23078-4725-48e5-87dd-9fe2514ee9a5" providerId="ADAL" clId="{CF972501-D212-4BA1-81F3-F43A4443E954}" dt="2020-04-02T12:34:02.578" v="893" actId="20577"/>
          <ac:spMkLst>
            <pc:docMk/>
            <pc:sldMk cId="689153453" sldId="2169"/>
            <ac:spMk id="2" creationId="{4045E804-81F0-4EED-9415-AF0F59A52BB8}"/>
          </ac:spMkLst>
        </pc:spChg>
        <pc:spChg chg="mod">
          <ac:chgData name="Tomáš Kubálek" userId="add23078-4725-48e5-87dd-9fe2514ee9a5" providerId="ADAL" clId="{CF972501-D212-4BA1-81F3-F43A4443E954}" dt="2020-04-02T12:34:14.996" v="937" actId="20577"/>
          <ac:spMkLst>
            <pc:docMk/>
            <pc:sldMk cId="689153453" sldId="2169"/>
            <ac:spMk id="3" creationId="{849D4162-B5CF-46D0-8AB6-374A4A64E162}"/>
          </ac:spMkLst>
        </pc:spChg>
        <pc:picChg chg="add mod">
          <ac:chgData name="Tomáš Kubálek" userId="add23078-4725-48e5-87dd-9fe2514ee9a5" providerId="ADAL" clId="{CF972501-D212-4BA1-81F3-F43A4443E954}" dt="2020-04-02T12:38:11.475" v="939" actId="1076"/>
          <ac:picMkLst>
            <pc:docMk/>
            <pc:sldMk cId="689153453" sldId="2169"/>
            <ac:picMk id="6" creationId="{98FA4774-885D-419D-B84E-1589F3689207}"/>
          </ac:picMkLst>
        </pc:picChg>
        <pc:picChg chg="add mod">
          <ac:chgData name="Tomáš Kubálek" userId="add23078-4725-48e5-87dd-9fe2514ee9a5" providerId="ADAL" clId="{CF972501-D212-4BA1-81F3-F43A4443E954}" dt="2020-04-02T12:39:18.916" v="943" actId="108"/>
          <ac:picMkLst>
            <pc:docMk/>
            <pc:sldMk cId="689153453" sldId="2169"/>
            <ac:picMk id="7" creationId="{8DC62528-3C37-49B0-9361-BDC01E1FD600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2:46:12.395" v="1036" actId="108"/>
        <pc:sldMkLst>
          <pc:docMk/>
          <pc:sldMk cId="1275082493" sldId="2170"/>
        </pc:sldMkLst>
        <pc:spChg chg="mod">
          <ac:chgData name="Tomáš Kubálek" userId="add23078-4725-48e5-87dd-9fe2514ee9a5" providerId="ADAL" clId="{CF972501-D212-4BA1-81F3-F43A4443E954}" dt="2020-04-02T12:42:18.988" v="958" actId="20577"/>
          <ac:spMkLst>
            <pc:docMk/>
            <pc:sldMk cId="1275082493" sldId="2170"/>
            <ac:spMk id="2" creationId="{4E33D6F2-AF1A-49D1-B658-BE1C6249CA2E}"/>
          </ac:spMkLst>
        </pc:spChg>
        <pc:spChg chg="mod">
          <ac:chgData name="Tomáš Kubálek" userId="add23078-4725-48e5-87dd-9fe2514ee9a5" providerId="ADAL" clId="{CF972501-D212-4BA1-81F3-F43A4443E954}" dt="2020-04-02T12:42:38.411" v="1026" actId="20577"/>
          <ac:spMkLst>
            <pc:docMk/>
            <pc:sldMk cId="1275082493" sldId="2170"/>
            <ac:spMk id="3" creationId="{F9A4F4C8-948B-401F-9FD4-E765B6C227E1}"/>
          </ac:spMkLst>
        </pc:spChg>
        <pc:picChg chg="add mod">
          <ac:chgData name="Tomáš Kubálek" userId="add23078-4725-48e5-87dd-9fe2514ee9a5" providerId="ADAL" clId="{CF972501-D212-4BA1-81F3-F43A4443E954}" dt="2020-04-02T12:46:11.380" v="1034" actId="108"/>
          <ac:picMkLst>
            <pc:docMk/>
            <pc:sldMk cId="1275082493" sldId="2170"/>
            <ac:picMk id="6" creationId="{0D7B79F5-0A52-44DE-83A0-BE83D1D277B4}"/>
          </ac:picMkLst>
        </pc:picChg>
        <pc:picChg chg="add mod">
          <ac:chgData name="Tomáš Kubálek" userId="add23078-4725-48e5-87dd-9fe2514ee9a5" providerId="ADAL" clId="{CF972501-D212-4BA1-81F3-F43A4443E954}" dt="2020-04-02T12:46:12.395" v="1036" actId="108"/>
          <ac:picMkLst>
            <pc:docMk/>
            <pc:sldMk cId="1275082493" sldId="2170"/>
            <ac:picMk id="7" creationId="{A68D3260-F849-4609-A199-80013E745D57}"/>
          </ac:picMkLst>
        </pc:picChg>
        <pc:picChg chg="add mod">
          <ac:chgData name="Tomáš Kubálek" userId="add23078-4725-48e5-87dd-9fe2514ee9a5" providerId="ADAL" clId="{CF972501-D212-4BA1-81F3-F43A4443E954}" dt="2020-04-02T12:46:11.883" v="1035" actId="108"/>
          <ac:picMkLst>
            <pc:docMk/>
            <pc:sldMk cId="1275082493" sldId="2170"/>
            <ac:picMk id="8" creationId="{F084C575-9352-4C2B-8AD0-CEF05FAD71D7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2:56:36.716" v="1338" actId="108"/>
        <pc:sldMkLst>
          <pc:docMk/>
          <pc:sldMk cId="308226425" sldId="2171"/>
        </pc:sldMkLst>
        <pc:spChg chg="mod">
          <ac:chgData name="Tomáš Kubálek" userId="add23078-4725-48e5-87dd-9fe2514ee9a5" providerId="ADAL" clId="{CF972501-D212-4BA1-81F3-F43A4443E954}" dt="2020-04-02T12:49:34.451" v="1160" actId="20577"/>
          <ac:spMkLst>
            <pc:docMk/>
            <pc:sldMk cId="308226425" sldId="2171"/>
            <ac:spMk id="2" creationId="{DF3CDDE7-DCC3-4F1B-9A1C-F0F14E2B576E}"/>
          </ac:spMkLst>
        </pc:spChg>
        <pc:spChg chg="mod">
          <ac:chgData name="Tomáš Kubálek" userId="add23078-4725-48e5-87dd-9fe2514ee9a5" providerId="ADAL" clId="{CF972501-D212-4BA1-81F3-F43A4443E954}" dt="2020-04-02T12:55:33.460" v="1332" actId="20577"/>
          <ac:spMkLst>
            <pc:docMk/>
            <pc:sldMk cId="308226425" sldId="2171"/>
            <ac:spMk id="3" creationId="{47173433-3EA6-478B-BE8E-82904346414A}"/>
          </ac:spMkLst>
        </pc:spChg>
        <pc:picChg chg="add mod">
          <ac:chgData name="Tomáš Kubálek" userId="add23078-4725-48e5-87dd-9fe2514ee9a5" providerId="ADAL" clId="{CF972501-D212-4BA1-81F3-F43A4443E954}" dt="2020-04-02T12:56:36.716" v="1338" actId="108"/>
          <ac:picMkLst>
            <pc:docMk/>
            <pc:sldMk cId="308226425" sldId="2171"/>
            <ac:picMk id="6" creationId="{E9ED92D9-E48A-4A38-9F3D-CD0DCFCDF969}"/>
          </ac:picMkLst>
        </pc:picChg>
        <pc:picChg chg="add mod">
          <ac:chgData name="Tomáš Kubálek" userId="add23078-4725-48e5-87dd-9fe2514ee9a5" providerId="ADAL" clId="{CF972501-D212-4BA1-81F3-F43A4443E954}" dt="2020-04-02T12:56:34.044" v="1337" actId="108"/>
          <ac:picMkLst>
            <pc:docMk/>
            <pc:sldMk cId="308226425" sldId="2171"/>
            <ac:picMk id="7" creationId="{8275A48C-A4F8-4F82-B3A9-427469ACA654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6:58:54.575" v="1382"/>
        <pc:sldMkLst>
          <pc:docMk/>
          <pc:sldMk cId="1402874451" sldId="2172"/>
        </pc:sldMkLst>
        <pc:spChg chg="mod">
          <ac:chgData name="Tomáš Kubálek" userId="add23078-4725-48e5-87dd-9fe2514ee9a5" providerId="ADAL" clId="{CF972501-D212-4BA1-81F3-F43A4443E954}" dt="2020-04-02T16:58:16.261" v="1378" actId="20577"/>
          <ac:spMkLst>
            <pc:docMk/>
            <pc:sldMk cId="1402874451" sldId="2172"/>
            <ac:spMk id="2" creationId="{08196CAB-A41A-499E-AF12-77981221BE46}"/>
          </ac:spMkLst>
        </pc:spChg>
        <pc:spChg chg="mod">
          <ac:chgData name="Tomáš Kubálek" userId="add23078-4725-48e5-87dd-9fe2514ee9a5" providerId="ADAL" clId="{CF972501-D212-4BA1-81F3-F43A4443E954}" dt="2020-04-02T16:58:46.508" v="1381" actId="14100"/>
          <ac:spMkLst>
            <pc:docMk/>
            <pc:sldMk cId="1402874451" sldId="2172"/>
            <ac:spMk id="3" creationId="{5B089EB3-313C-4313-8693-4B3CED4E7D0D}"/>
          </ac:spMkLst>
        </pc:spChg>
        <pc:picChg chg="add">
          <ac:chgData name="Tomáš Kubálek" userId="add23078-4725-48e5-87dd-9fe2514ee9a5" providerId="ADAL" clId="{CF972501-D212-4BA1-81F3-F43A4443E954}" dt="2020-04-02T16:58:54.575" v="1382"/>
          <ac:picMkLst>
            <pc:docMk/>
            <pc:sldMk cId="1402874451" sldId="2172"/>
            <ac:picMk id="6" creationId="{E6C6F39D-B48B-45C4-9724-85C0875383F8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7:12:56.525" v="1546" actId="108"/>
        <pc:sldMkLst>
          <pc:docMk/>
          <pc:sldMk cId="3266407878" sldId="2173"/>
        </pc:sldMkLst>
        <pc:spChg chg="mod">
          <ac:chgData name="Tomáš Kubálek" userId="add23078-4725-48e5-87dd-9fe2514ee9a5" providerId="ADAL" clId="{CF972501-D212-4BA1-81F3-F43A4443E954}" dt="2020-04-02T17:01:19.452" v="1393" actId="20577"/>
          <ac:spMkLst>
            <pc:docMk/>
            <pc:sldMk cId="3266407878" sldId="2173"/>
            <ac:spMk id="2" creationId="{DD288A5F-CD82-4FE1-B312-6E51725575D3}"/>
          </ac:spMkLst>
        </pc:spChg>
        <pc:spChg chg="mod">
          <ac:chgData name="Tomáš Kubálek" userId="add23078-4725-48e5-87dd-9fe2514ee9a5" providerId="ADAL" clId="{CF972501-D212-4BA1-81F3-F43A4443E954}" dt="2020-04-02T17:12:22.302" v="1532" actId="27636"/>
          <ac:spMkLst>
            <pc:docMk/>
            <pc:sldMk cId="3266407878" sldId="2173"/>
            <ac:spMk id="3" creationId="{EDA75196-24FA-4929-B5CE-7FB0932830A3}"/>
          </ac:spMkLst>
        </pc:spChg>
        <pc:picChg chg="add">
          <ac:chgData name="Tomáš Kubálek" userId="add23078-4725-48e5-87dd-9fe2514ee9a5" providerId="ADAL" clId="{CF972501-D212-4BA1-81F3-F43A4443E954}" dt="2020-04-02T17:01:27.171" v="1394"/>
          <ac:picMkLst>
            <pc:docMk/>
            <pc:sldMk cId="3266407878" sldId="2173"/>
            <ac:picMk id="6" creationId="{27E0A6E9-F9E7-4592-AF3E-81F8225D15BA}"/>
          </ac:picMkLst>
        </pc:picChg>
        <pc:picChg chg="add">
          <ac:chgData name="Tomáš Kubálek" userId="add23078-4725-48e5-87dd-9fe2514ee9a5" providerId="ADAL" clId="{CF972501-D212-4BA1-81F3-F43A4443E954}" dt="2020-04-02T17:01:27.171" v="1394"/>
          <ac:picMkLst>
            <pc:docMk/>
            <pc:sldMk cId="3266407878" sldId="2173"/>
            <ac:picMk id="7" creationId="{DC4E0A7B-F057-476D-8147-14393714B2CB}"/>
          </ac:picMkLst>
        </pc:picChg>
        <pc:picChg chg="add">
          <ac:chgData name="Tomáš Kubálek" userId="add23078-4725-48e5-87dd-9fe2514ee9a5" providerId="ADAL" clId="{CF972501-D212-4BA1-81F3-F43A4443E954}" dt="2020-04-02T17:01:27.171" v="1394"/>
          <ac:picMkLst>
            <pc:docMk/>
            <pc:sldMk cId="3266407878" sldId="2173"/>
            <ac:picMk id="8" creationId="{1237E201-4427-409D-B145-26D9E4108434}"/>
          </ac:picMkLst>
        </pc:picChg>
        <pc:picChg chg="add">
          <ac:chgData name="Tomáš Kubálek" userId="add23078-4725-48e5-87dd-9fe2514ee9a5" providerId="ADAL" clId="{CF972501-D212-4BA1-81F3-F43A4443E954}" dt="2020-04-02T17:01:27.171" v="1394"/>
          <ac:picMkLst>
            <pc:docMk/>
            <pc:sldMk cId="3266407878" sldId="2173"/>
            <ac:picMk id="9" creationId="{A979BD42-2C6D-4E8B-AE99-03B202603A9C}"/>
          </ac:picMkLst>
        </pc:picChg>
        <pc:picChg chg="add mod">
          <ac:chgData name="Tomáš Kubálek" userId="add23078-4725-48e5-87dd-9fe2514ee9a5" providerId="ADAL" clId="{CF972501-D212-4BA1-81F3-F43A4443E954}" dt="2020-04-02T17:12:55.162" v="1544" actId="108"/>
          <ac:picMkLst>
            <pc:docMk/>
            <pc:sldMk cId="3266407878" sldId="2173"/>
            <ac:picMk id="10" creationId="{3D7EF393-CF7D-4546-8E72-8909B9F09A2B}"/>
          </ac:picMkLst>
        </pc:picChg>
        <pc:picChg chg="add mod">
          <ac:chgData name="Tomáš Kubálek" userId="add23078-4725-48e5-87dd-9fe2514ee9a5" providerId="ADAL" clId="{CF972501-D212-4BA1-81F3-F43A4443E954}" dt="2020-04-02T17:12:56.525" v="1546" actId="108"/>
          <ac:picMkLst>
            <pc:docMk/>
            <pc:sldMk cId="3266407878" sldId="2173"/>
            <ac:picMk id="11" creationId="{73E30334-0F5A-4170-80C0-F6CD8F4C764A}"/>
          </ac:picMkLst>
        </pc:picChg>
        <pc:picChg chg="add mod">
          <ac:chgData name="Tomáš Kubálek" userId="add23078-4725-48e5-87dd-9fe2514ee9a5" providerId="ADAL" clId="{CF972501-D212-4BA1-81F3-F43A4443E954}" dt="2020-04-02T17:12:55.701" v="1545" actId="108"/>
          <ac:picMkLst>
            <pc:docMk/>
            <pc:sldMk cId="3266407878" sldId="2173"/>
            <ac:picMk id="12" creationId="{45AB3D30-541E-40C5-90C5-DFFB1EFEBD35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7:20:56.509" v="1735" actId="108"/>
        <pc:sldMkLst>
          <pc:docMk/>
          <pc:sldMk cId="219940547" sldId="2174"/>
        </pc:sldMkLst>
        <pc:spChg chg="mod">
          <ac:chgData name="Tomáš Kubálek" userId="add23078-4725-48e5-87dd-9fe2514ee9a5" providerId="ADAL" clId="{CF972501-D212-4BA1-81F3-F43A4443E954}" dt="2020-04-02T17:14:59.661" v="1553" actId="20577"/>
          <ac:spMkLst>
            <pc:docMk/>
            <pc:sldMk cId="219940547" sldId="2174"/>
            <ac:spMk id="2" creationId="{809BBCD6-ED51-46C4-972B-18A5E2F81F38}"/>
          </ac:spMkLst>
        </pc:spChg>
        <pc:spChg chg="mod">
          <ac:chgData name="Tomáš Kubálek" userId="add23078-4725-48e5-87dd-9fe2514ee9a5" providerId="ADAL" clId="{CF972501-D212-4BA1-81F3-F43A4443E954}" dt="2020-04-02T17:16:21.469" v="1726" actId="27636"/>
          <ac:spMkLst>
            <pc:docMk/>
            <pc:sldMk cId="219940547" sldId="2174"/>
            <ac:spMk id="3" creationId="{BE474C72-38EF-4388-993B-890D2249FCC5}"/>
          </ac:spMkLst>
        </pc:spChg>
        <pc:picChg chg="add mod">
          <ac:chgData name="Tomáš Kubálek" userId="add23078-4725-48e5-87dd-9fe2514ee9a5" providerId="ADAL" clId="{CF972501-D212-4BA1-81F3-F43A4443E954}" dt="2020-04-02T17:19:56.836" v="1730" actId="1076"/>
          <ac:picMkLst>
            <pc:docMk/>
            <pc:sldMk cId="219940547" sldId="2174"/>
            <ac:picMk id="6" creationId="{06E630AE-3279-4910-96F6-0367E710F029}"/>
          </ac:picMkLst>
        </pc:picChg>
        <pc:picChg chg="add mod">
          <ac:chgData name="Tomáš Kubálek" userId="add23078-4725-48e5-87dd-9fe2514ee9a5" providerId="ADAL" clId="{CF972501-D212-4BA1-81F3-F43A4443E954}" dt="2020-04-02T17:20:56.509" v="1735" actId="108"/>
          <ac:picMkLst>
            <pc:docMk/>
            <pc:sldMk cId="219940547" sldId="2174"/>
            <ac:picMk id="7" creationId="{FF8311CE-82AB-4B34-A538-066D4EB4BB20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7:29:33.382" v="1802" actId="108"/>
        <pc:sldMkLst>
          <pc:docMk/>
          <pc:sldMk cId="2732204663" sldId="2175"/>
        </pc:sldMkLst>
        <pc:spChg chg="mod">
          <ac:chgData name="Tomáš Kubálek" userId="add23078-4725-48e5-87dd-9fe2514ee9a5" providerId="ADAL" clId="{CF972501-D212-4BA1-81F3-F43A4443E954}" dt="2020-04-02T17:21:21.629" v="1750" actId="20577"/>
          <ac:spMkLst>
            <pc:docMk/>
            <pc:sldMk cId="2732204663" sldId="2175"/>
            <ac:spMk id="2" creationId="{A2A44652-C3D2-4AAE-845E-FFF3AD5A1389}"/>
          </ac:spMkLst>
        </pc:spChg>
        <pc:spChg chg="mod">
          <ac:chgData name="Tomáš Kubálek" userId="add23078-4725-48e5-87dd-9fe2514ee9a5" providerId="ADAL" clId="{CF972501-D212-4BA1-81F3-F43A4443E954}" dt="2020-04-02T17:21:34.733" v="1797" actId="20577"/>
          <ac:spMkLst>
            <pc:docMk/>
            <pc:sldMk cId="2732204663" sldId="2175"/>
            <ac:spMk id="3" creationId="{580AB53F-3E4F-4FEE-AF26-9B2F65469667}"/>
          </ac:spMkLst>
        </pc:spChg>
        <pc:picChg chg="add mod">
          <ac:chgData name="Tomáš Kubálek" userId="add23078-4725-48e5-87dd-9fe2514ee9a5" providerId="ADAL" clId="{CF972501-D212-4BA1-81F3-F43A4443E954}" dt="2020-04-02T17:29:33.382" v="1802" actId="108"/>
          <ac:picMkLst>
            <pc:docMk/>
            <pc:sldMk cId="2732204663" sldId="2175"/>
            <ac:picMk id="6" creationId="{DB984D6E-87EE-4E6F-8183-034094610834}"/>
          </ac:picMkLst>
        </pc:picChg>
      </pc:sldChg>
      <pc:sldChg chg="addSp modSp add">
        <pc:chgData name="Tomáš Kubálek" userId="add23078-4725-48e5-87dd-9fe2514ee9a5" providerId="ADAL" clId="{CF972501-D212-4BA1-81F3-F43A4443E954}" dt="2020-04-02T17:33:36.894" v="1878" actId="108"/>
        <pc:sldMkLst>
          <pc:docMk/>
          <pc:sldMk cId="662071893" sldId="2176"/>
        </pc:sldMkLst>
        <pc:spChg chg="mod">
          <ac:chgData name="Tomáš Kubálek" userId="add23078-4725-48e5-87dd-9fe2514ee9a5" providerId="ADAL" clId="{CF972501-D212-4BA1-81F3-F43A4443E954}" dt="2020-04-02T17:30:23.581" v="1832" actId="20577"/>
          <ac:spMkLst>
            <pc:docMk/>
            <pc:sldMk cId="662071893" sldId="2176"/>
            <ac:spMk id="2" creationId="{228ECF3A-2A59-4261-AE34-19C740D3022A}"/>
          </ac:spMkLst>
        </pc:spChg>
        <pc:spChg chg="mod">
          <ac:chgData name="Tomáš Kubálek" userId="add23078-4725-48e5-87dd-9fe2514ee9a5" providerId="ADAL" clId="{CF972501-D212-4BA1-81F3-F43A4443E954}" dt="2020-04-02T17:30:37.581" v="1872" actId="20577"/>
          <ac:spMkLst>
            <pc:docMk/>
            <pc:sldMk cId="662071893" sldId="2176"/>
            <ac:spMk id="3" creationId="{4420DD95-AD81-4188-A845-9B947E21744D}"/>
          </ac:spMkLst>
        </pc:spChg>
        <pc:picChg chg="add mod">
          <ac:chgData name="Tomáš Kubálek" userId="add23078-4725-48e5-87dd-9fe2514ee9a5" providerId="ADAL" clId="{CF972501-D212-4BA1-81F3-F43A4443E954}" dt="2020-04-02T17:33:36.894" v="1878" actId="108"/>
          <ac:picMkLst>
            <pc:docMk/>
            <pc:sldMk cId="662071893" sldId="2176"/>
            <ac:picMk id="6" creationId="{FCE17CD9-F387-4DB5-A9C0-35ABA9C79793}"/>
          </ac:picMkLst>
        </pc:picChg>
      </pc:sldChg>
      <pc:sldChg chg="modSp add del">
        <pc:chgData name="Tomáš Kubálek" userId="add23078-4725-48e5-87dd-9fe2514ee9a5" providerId="ADAL" clId="{CF972501-D212-4BA1-81F3-F43A4443E954}" dt="2020-04-04T05:30:46.144" v="3202" actId="2696"/>
        <pc:sldMkLst>
          <pc:docMk/>
          <pc:sldMk cId="744099948" sldId="2177"/>
        </pc:sldMkLst>
        <pc:spChg chg="mod">
          <ac:chgData name="Tomáš Kubálek" userId="add23078-4725-48e5-87dd-9fe2514ee9a5" providerId="ADAL" clId="{CF972501-D212-4BA1-81F3-F43A4443E954}" dt="2020-04-03T12:28:20.788" v="2464" actId="20577"/>
          <ac:spMkLst>
            <pc:docMk/>
            <pc:sldMk cId="744099948" sldId="2177"/>
            <ac:spMk id="2" creationId="{2DC305CD-60C6-4BF7-995D-F5D1890E1ABC}"/>
          </ac:spMkLst>
        </pc:spChg>
        <pc:spChg chg="mod">
          <ac:chgData name="Tomáš Kubálek" userId="add23078-4725-48e5-87dd-9fe2514ee9a5" providerId="ADAL" clId="{CF972501-D212-4BA1-81F3-F43A4443E954}" dt="2020-04-03T12:39:18.130" v="2739"/>
          <ac:spMkLst>
            <pc:docMk/>
            <pc:sldMk cId="744099948" sldId="2177"/>
            <ac:spMk id="3" creationId="{A93B6F8B-0E9D-48F7-8D51-1174FEC04364}"/>
          </ac:spMkLst>
        </pc:spChg>
      </pc:sldChg>
      <pc:sldChg chg="modSp add del">
        <pc:chgData name="Tomáš Kubálek" userId="add23078-4725-48e5-87dd-9fe2514ee9a5" providerId="ADAL" clId="{CF972501-D212-4BA1-81F3-F43A4443E954}" dt="2020-04-04T05:30:55.132" v="3203" actId="2696"/>
        <pc:sldMkLst>
          <pc:docMk/>
          <pc:sldMk cId="640330772" sldId="2178"/>
        </pc:sldMkLst>
        <pc:spChg chg="mod">
          <ac:chgData name="Tomáš Kubálek" userId="add23078-4725-48e5-87dd-9fe2514ee9a5" providerId="ADAL" clId="{CF972501-D212-4BA1-81F3-F43A4443E954}" dt="2020-04-02T18:30:26.813" v="2365" actId="20577"/>
          <ac:spMkLst>
            <pc:docMk/>
            <pc:sldMk cId="640330772" sldId="2178"/>
            <ac:spMk id="2" creationId="{444AEFB1-9025-4ED3-AC15-EF74ED10870B}"/>
          </ac:spMkLst>
        </pc:spChg>
      </pc:sldChg>
      <pc:sldChg chg="addSp modSp add">
        <pc:chgData name="Tomáš Kubálek" userId="add23078-4725-48e5-87dd-9fe2514ee9a5" providerId="ADAL" clId="{CF972501-D212-4BA1-81F3-F43A4443E954}" dt="2020-04-03T12:55:48.203" v="3065" actId="1038"/>
        <pc:sldMkLst>
          <pc:docMk/>
          <pc:sldMk cId="1870048627" sldId="2179"/>
        </pc:sldMkLst>
        <pc:spChg chg="mod">
          <ac:chgData name="Tomáš Kubálek" userId="add23078-4725-48e5-87dd-9fe2514ee9a5" providerId="ADAL" clId="{CF972501-D212-4BA1-81F3-F43A4443E954}" dt="2020-04-03T12:28:30.158" v="2482" actId="20577"/>
          <ac:spMkLst>
            <pc:docMk/>
            <pc:sldMk cId="1870048627" sldId="2179"/>
            <ac:spMk id="2" creationId="{DA6D1E24-9F73-4045-890A-61DB1FD6459E}"/>
          </ac:spMkLst>
        </pc:spChg>
        <pc:spChg chg="mod">
          <ac:chgData name="Tomáš Kubálek" userId="add23078-4725-48e5-87dd-9fe2514ee9a5" providerId="ADAL" clId="{CF972501-D212-4BA1-81F3-F43A4443E954}" dt="2020-04-03T12:52:42.228" v="3059" actId="20577"/>
          <ac:spMkLst>
            <pc:docMk/>
            <pc:sldMk cId="1870048627" sldId="2179"/>
            <ac:spMk id="3" creationId="{34FC3F82-A5D9-4A85-A1EE-6DC9CAE6BBC4}"/>
          </ac:spMkLst>
        </pc:spChg>
        <pc:picChg chg="add mod">
          <ac:chgData name="Tomáš Kubálek" userId="add23078-4725-48e5-87dd-9fe2514ee9a5" providerId="ADAL" clId="{CF972501-D212-4BA1-81F3-F43A4443E954}" dt="2020-04-03T12:55:48.203" v="3065" actId="1038"/>
          <ac:picMkLst>
            <pc:docMk/>
            <pc:sldMk cId="1870048627" sldId="2179"/>
            <ac:picMk id="6" creationId="{2DB25325-D943-4D4A-9210-789A351CF7E1}"/>
          </ac:picMkLst>
        </pc:picChg>
        <pc:picChg chg="add mod">
          <ac:chgData name="Tomáš Kubálek" userId="add23078-4725-48e5-87dd-9fe2514ee9a5" providerId="ADAL" clId="{CF972501-D212-4BA1-81F3-F43A4443E954}" dt="2020-04-03T12:55:39.195" v="3063" actId="1076"/>
          <ac:picMkLst>
            <pc:docMk/>
            <pc:sldMk cId="1870048627" sldId="2179"/>
            <ac:picMk id="7" creationId="{F9F46462-8F44-404C-8ABF-523EEA1A0ED6}"/>
          </ac:picMkLst>
        </pc:picChg>
      </pc:sldChg>
      <pc:sldChg chg="addSp modSp add">
        <pc:chgData name="Tomáš Kubálek" userId="add23078-4725-48e5-87dd-9fe2514ee9a5" providerId="ADAL" clId="{CF972501-D212-4BA1-81F3-F43A4443E954}" dt="2020-04-03T12:36:16.993" v="2683" actId="108"/>
        <pc:sldMkLst>
          <pc:docMk/>
          <pc:sldMk cId="3587003685" sldId="2180"/>
        </pc:sldMkLst>
        <pc:spChg chg="mod">
          <ac:chgData name="Tomáš Kubálek" userId="add23078-4725-48e5-87dd-9fe2514ee9a5" providerId="ADAL" clId="{CF972501-D212-4BA1-81F3-F43A4443E954}" dt="2020-04-03T12:32:43.384" v="2508" actId="20577"/>
          <ac:spMkLst>
            <pc:docMk/>
            <pc:sldMk cId="3587003685" sldId="2180"/>
            <ac:spMk id="2" creationId="{6DDC9C56-695C-4D3A-A695-396ED84EBC39}"/>
          </ac:spMkLst>
        </pc:spChg>
        <pc:spChg chg="mod">
          <ac:chgData name="Tomáš Kubálek" userId="add23078-4725-48e5-87dd-9fe2514ee9a5" providerId="ADAL" clId="{CF972501-D212-4BA1-81F3-F43A4443E954}" dt="2020-04-03T12:34:46.303" v="2677" actId="20577"/>
          <ac:spMkLst>
            <pc:docMk/>
            <pc:sldMk cId="3587003685" sldId="2180"/>
            <ac:spMk id="3" creationId="{67A403B3-EF45-438F-8171-4AF95CFC5806}"/>
          </ac:spMkLst>
        </pc:spChg>
        <pc:picChg chg="add mod">
          <ac:chgData name="Tomáš Kubálek" userId="add23078-4725-48e5-87dd-9fe2514ee9a5" providerId="ADAL" clId="{CF972501-D212-4BA1-81F3-F43A4443E954}" dt="2020-04-03T12:36:16.993" v="2683" actId="108"/>
          <ac:picMkLst>
            <pc:docMk/>
            <pc:sldMk cId="3587003685" sldId="2180"/>
            <ac:picMk id="6" creationId="{888C37B6-2D00-463A-99DA-21DBE6AE931C}"/>
          </ac:picMkLst>
        </pc:picChg>
      </pc:sldChg>
      <pc:sldChg chg="modSp add">
        <pc:chgData name="Tomáš Kubálek" userId="add23078-4725-48e5-87dd-9fe2514ee9a5" providerId="ADAL" clId="{CF972501-D212-4BA1-81F3-F43A4443E954}" dt="2020-04-03T12:47:15.685" v="3035" actId="6549"/>
        <pc:sldMkLst>
          <pc:docMk/>
          <pc:sldMk cId="3120206041" sldId="2181"/>
        </pc:sldMkLst>
        <pc:spChg chg="mod">
          <ac:chgData name="Tomáš Kubálek" userId="add23078-4725-48e5-87dd-9fe2514ee9a5" providerId="ADAL" clId="{CF972501-D212-4BA1-81F3-F43A4443E954}" dt="2020-04-03T12:37:53.471" v="2710" actId="20577"/>
          <ac:spMkLst>
            <pc:docMk/>
            <pc:sldMk cId="3120206041" sldId="2181"/>
            <ac:spMk id="2" creationId="{8EAD0AF1-3B31-4849-B480-7858926DE4CB}"/>
          </ac:spMkLst>
        </pc:spChg>
        <pc:spChg chg="mod">
          <ac:chgData name="Tomáš Kubálek" userId="add23078-4725-48e5-87dd-9fe2514ee9a5" providerId="ADAL" clId="{CF972501-D212-4BA1-81F3-F43A4443E954}" dt="2020-04-03T12:47:15.685" v="3035" actId="6549"/>
          <ac:spMkLst>
            <pc:docMk/>
            <pc:sldMk cId="3120206041" sldId="2181"/>
            <ac:spMk id="3" creationId="{52C2C6A7-5A16-4D73-A5BC-0AD7FF76EA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ExpinIt</a:t>
            </a:r>
            <a:endParaRPr lang="cs-CZ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890C00C-A494-4123-A3E0-1B9C2FAA12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193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ExpinIt</a:t>
            </a:r>
            <a:endParaRPr lang="cs-CZ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5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5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A33702-127E-4ADE-AB74-9EF6E8B5B4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1706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ExpinIt</a:t>
            </a:r>
            <a:endParaRPr lang="cs-CZ" sz="1200" dirty="0">
              <a:latin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200">
                <a:latin typeface="Arial" charset="0"/>
              </a:rPr>
              <a:t>Teams - Zasedání rady</a:t>
            </a:r>
            <a:endParaRPr lang="cs-CZ" sz="1200" dirty="0">
              <a:latin typeface="Arial" charset="0"/>
            </a:endParaRP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D30ECE-233C-48A6-8BFE-350AF6CF439B}" type="slidenum">
              <a:rPr lang="cs-CZ" sz="1200" smtClean="0">
                <a:latin typeface="Arial" charset="0"/>
              </a:rPr>
              <a:pPr eaLnBrk="1" hangingPunct="1"/>
              <a:t>1</a:t>
            </a:fld>
            <a:endParaRPr lang="cs-CZ" sz="1200" dirty="0">
              <a:latin typeface="Arial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51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solidFill>
          <a:srgbClr val="E5E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08050"/>
            <a:ext cx="8064500" cy="316865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064500" cy="1528762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0"/>
            <a:ext cx="3059113" cy="360363"/>
          </a:xfrm>
          <a:prstGeom prst="rect">
            <a:avLst/>
          </a:prstGeom>
          <a:solidFill>
            <a:srgbClr val="CC0000"/>
          </a:solidFill>
        </p:spPr>
        <p:txBody>
          <a:bodyPr/>
          <a:lstStyle>
            <a:lvl1pPr>
              <a:defRPr>
                <a:solidFill>
                  <a:srgbClr val="FFDDC6"/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7525" y="0"/>
            <a:ext cx="3022600" cy="360363"/>
          </a:xfrm>
          <a:solidFill>
            <a:srgbClr val="4B53BC"/>
          </a:solidFill>
        </p:spPr>
        <p:txBody>
          <a:bodyPr/>
          <a:lstStyle>
            <a:lvl1pPr>
              <a:defRPr>
                <a:solidFill>
                  <a:srgbClr val="E5E7FB"/>
                </a:solidFill>
              </a:defRPr>
            </a:lvl1pPr>
          </a:lstStyle>
          <a:p>
            <a:pPr>
              <a:defRPr/>
            </a:pPr>
            <a:r>
              <a:rPr lang="cs-CZ"/>
              <a:t>Teams - Zasedání rady</a:t>
            </a: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solidFill>
            <a:srgbClr val="7B83EB"/>
          </a:solidFill>
        </p:spPr>
        <p:txBody>
          <a:bodyPr/>
          <a:lstStyle>
            <a:lvl1pPr>
              <a:defRPr>
                <a:solidFill>
                  <a:srgbClr val="E5E7FB"/>
                </a:solidFill>
              </a:defRPr>
            </a:lvl1pPr>
          </a:lstStyle>
          <a:p>
            <a:pPr>
              <a:defRPr/>
            </a:pPr>
            <a:r>
              <a:rPr lang="cs-CZ" dirty="0"/>
              <a:t>Snímek </a:t>
            </a:r>
            <a:fld id="{E844253D-41D6-4247-9A19-9085E47BC0D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4B3ED3E-7A10-498E-A6DF-8E997862668E}"/>
              </a:ext>
            </a:extLst>
          </p:cNvPr>
          <p:cNvSpPr/>
          <p:nvPr userDrawn="1"/>
        </p:nvSpPr>
        <p:spPr bwMode="auto">
          <a:xfrm>
            <a:off x="-1" y="0"/>
            <a:ext cx="3059113" cy="360362"/>
          </a:xfrm>
          <a:prstGeom prst="rect">
            <a:avLst/>
          </a:prstGeom>
          <a:solidFill>
            <a:srgbClr val="7B83EB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314301-585B-4AE3-ABA6-C1B7D9AAE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496" y="81776"/>
            <a:ext cx="960635" cy="21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4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9A008632-5F5E-44B3-BAD0-BBA4AA709D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50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15125" y="404813"/>
            <a:ext cx="2178050" cy="63373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79388" y="404813"/>
            <a:ext cx="6383337" cy="63373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40F3AC05-A3A4-4EFF-8A8B-823AE94D16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36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93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DE33870F-5CA8-440A-9E04-D6B73B8E4E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39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42783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557338"/>
            <a:ext cx="4278313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5F540664-AA28-4DD9-A4B4-9A96E25FCB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63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74AD0720-D6F9-4F77-AAC5-31BE44613B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88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12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4F67FF04-A1F6-47B9-9FEC-774F3C87D9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37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A83B4340-E6B7-4B7C-858C-E231488FC2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59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AF676E66-7673-4DA6-A914-C97DE62694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74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E5E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150" y="404813"/>
            <a:ext cx="8709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557338"/>
            <a:ext cx="87090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		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0"/>
            <a:ext cx="3022600" cy="360363"/>
          </a:xfrm>
          <a:prstGeom prst="rect">
            <a:avLst/>
          </a:prstGeom>
          <a:solidFill>
            <a:srgbClr val="4B53BC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5E7F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Teams - Zasedání rady</a:t>
            </a:r>
            <a:endParaRPr lang="cs-CZ" dirty="0"/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81713" y="0"/>
            <a:ext cx="3059112" cy="360363"/>
          </a:xfrm>
          <a:prstGeom prst="rect">
            <a:avLst/>
          </a:prstGeom>
          <a:solidFill>
            <a:srgbClr val="7B83EB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1DDC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dirty="0"/>
              <a:t>Snímek </a:t>
            </a:r>
            <a:fld id="{F6CA5E0B-6137-49DB-AE56-4EF81FE8B67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79388" y="1412875"/>
            <a:ext cx="8713787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7EA556D-B26C-406B-BA5B-FEA23E3BE22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" y="0"/>
            <a:ext cx="1475656" cy="360363"/>
          </a:xfrm>
          <a:prstGeom prst="rect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1DDC6"/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BA76330-7CED-43A2-BA93-A46F74032428}"/>
              </a:ext>
            </a:extLst>
          </p:cNvPr>
          <p:cNvSpPr/>
          <p:nvPr userDrawn="1"/>
        </p:nvSpPr>
        <p:spPr bwMode="auto">
          <a:xfrm>
            <a:off x="-1" y="0"/>
            <a:ext cx="3059113" cy="360362"/>
          </a:xfrm>
          <a:prstGeom prst="rect">
            <a:avLst/>
          </a:prstGeom>
          <a:solidFill>
            <a:srgbClr val="7B83EB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C7C5976-41A0-4F19-8444-5CBBA2388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496" y="81776"/>
            <a:ext cx="960635" cy="212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 3" pitchFamily="18" charset="2"/>
        <a:buChar char="u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kubalek@expini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file:///D:\Users\Kub&#225;lek\OneDrive%20-%20Vysok&#225;%20&#353;kola%20ekonomick&#225;%20v%20Praze\012%20publikace\01b%20MIN%202017\MIN-2020-obr-14-03.pn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zive.cz/clanky/windows-se-nauci-prenaset-obsah-schranky-mezi-pocitacem-a-telefonem/sc-3-a-202088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init.com/" TargetMode="External"/><Relationship Id="rId2" Type="http://schemas.openxmlformats.org/officeDocument/2006/relationships/hyperlink" Target="mailto:info@expini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expini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zive.cz/clanky/windows-se-nauci-prenaset-obsah-schranky-mezi-pocitacem-a-telefonem/sc-3-a-202088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26.xml"/><Relationship Id="rId7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init.com/" TargetMode="External"/><Relationship Id="rId2" Type="http://schemas.openxmlformats.org/officeDocument/2006/relationships/hyperlink" Target="mailto:info@expini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expini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annelnews.com.au/ms-teams-users-to-hit-44mi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Kub&#225;lek\OneDrive%20-%20Vysok&#225;%20&#353;kola%20ekonomick&#225;%20v%20Praze\012%20publikace\01b%20MIN%202017\MIN-2020-obr-14-02.png" TargetMode="External"/><Relationship Id="rId2" Type="http://schemas.openxmlformats.org/officeDocument/2006/relationships/image" Target="file:///D:\Users\Kub&#225;lek\OneDrive%20-%20Vysok&#225;%20&#353;kola%20ekonomick&#225;%20v%20Praze\012%20publikace\01b%20MIN%202017\MIN-2020-obr-14-01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Teams</a:t>
            </a:r>
            <a:r>
              <a:rPr lang="cs-CZ" dirty="0"/>
              <a:t> - Zasedání rady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Snímek </a:t>
            </a:r>
            <a:fld id="{FAB68E19-33DC-49BE-B0BB-301C360F7175}" type="slidenum">
              <a:rPr lang="cs-CZ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b="0" dirty="0"/>
              <a:t>Workshop</a:t>
            </a:r>
            <a:br>
              <a:rPr lang="cs-CZ" sz="3200" b="0" dirty="0">
                <a:ea typeface="Tahoma"/>
                <a:cs typeface="Tahoma"/>
              </a:rPr>
            </a:br>
            <a:br>
              <a:rPr lang="cs-CZ" sz="3200" b="0" dirty="0">
                <a:ea typeface="Tahoma"/>
                <a:cs typeface="Tahoma"/>
              </a:rPr>
            </a:br>
            <a:r>
              <a:rPr lang="cs-CZ" sz="3600" dirty="0" err="1">
                <a:solidFill>
                  <a:srgbClr val="FF0000"/>
                </a:solidFill>
              </a:rPr>
              <a:t>Teams</a:t>
            </a:r>
            <a:r>
              <a:rPr lang="cs-CZ" sz="3600" dirty="0">
                <a:solidFill>
                  <a:srgbClr val="FF0000"/>
                </a:solidFill>
              </a:rPr>
              <a:t> pro zasedání</a:t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cs-CZ" sz="3600" dirty="0">
                <a:solidFill>
                  <a:srgbClr val="FF0000"/>
                </a:solidFill>
              </a:rPr>
              <a:t>krajské/městské rady</a:t>
            </a:r>
            <a:endParaRPr lang="cs-CZ" sz="3200" b="0" dirty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b="0" dirty="0"/>
              <a:t>doc. Ing. Tomáš Kubálek, CSc.</a:t>
            </a:r>
          </a:p>
          <a:p>
            <a:r>
              <a:rPr lang="cs-CZ" sz="3200" b="0" noProof="1">
                <a:hlinkClick r:id="rId3"/>
              </a:rPr>
              <a:t>tomas.kubalek@expinit.com</a:t>
            </a:r>
            <a:r>
              <a:rPr lang="cs-CZ" sz="3200" b="0" noProof="1"/>
              <a:t> </a:t>
            </a:r>
            <a:endParaRPr lang="cs-CZ" sz="3200" b="0" dirty="0"/>
          </a:p>
        </p:txBody>
      </p:sp>
      <p:pic>
        <p:nvPicPr>
          <p:cNvPr id="3079" name="Picture 6" descr="kubalek_C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4"/>
          <a:stretch>
            <a:fillRect/>
          </a:stretch>
        </p:blipFill>
        <p:spPr bwMode="auto">
          <a:xfrm>
            <a:off x="7019925" y="4508500"/>
            <a:ext cx="13684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391C512-225E-4054-BE6E-A6186BE515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69" y="2637000"/>
            <a:ext cx="792000" cy="792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F25E0-53CF-47AB-954F-D69CB86C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objekty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72034C-DF07-45A6-915A-B26D4885A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kanály – strukturují informace týmu</a:t>
            </a:r>
          </a:p>
          <a:p>
            <a:pPr lvl="1"/>
            <a:r>
              <a:rPr lang="cs-CZ" dirty="0"/>
              <a:t>první kanál Obecné</a:t>
            </a:r>
          </a:p>
          <a:p>
            <a:pPr lvl="1"/>
            <a:r>
              <a:rPr lang="cs-CZ" dirty="0"/>
              <a:t>filtrování kanálů</a:t>
            </a:r>
          </a:p>
          <a:p>
            <a:pPr lvl="2"/>
            <a:r>
              <a:rPr lang="cs-CZ" dirty="0"/>
              <a:t>vlastník může kanál zobrazit členům týmu</a:t>
            </a:r>
          </a:p>
          <a:p>
            <a:pPr lvl="2"/>
            <a:r>
              <a:rPr lang="cs-CZ" dirty="0"/>
              <a:t>člen může kanál skrýt</a:t>
            </a:r>
          </a:p>
          <a:p>
            <a:pPr lvl="2"/>
            <a:r>
              <a:rPr lang="cs-CZ" dirty="0"/>
              <a:t>skrytý kanál může jednorázově či trvale zobrazit</a:t>
            </a:r>
          </a:p>
          <a:p>
            <a:r>
              <a:rPr lang="cs-CZ" dirty="0"/>
              <a:t>aplikační karty</a:t>
            </a:r>
          </a:p>
          <a:p>
            <a:pPr lvl="1"/>
            <a:r>
              <a:rPr lang="cs-CZ" dirty="0"/>
              <a:t>Příspěvky</a:t>
            </a:r>
          </a:p>
          <a:p>
            <a:pPr lvl="1"/>
            <a:r>
              <a:rPr lang="cs-CZ" dirty="0"/>
              <a:t>Soubory</a:t>
            </a:r>
          </a:p>
          <a:p>
            <a:pPr lvl="1"/>
            <a:r>
              <a:rPr lang="cs-CZ" dirty="0"/>
              <a:t>Wiki</a:t>
            </a:r>
          </a:p>
          <a:p>
            <a:pPr lvl="1"/>
            <a:r>
              <a:rPr lang="cs-CZ" dirty="0"/>
              <a:t>další aplikace</a:t>
            </a:r>
          </a:p>
          <a:p>
            <a:pPr lvl="2"/>
            <a:r>
              <a:rPr lang="cs-CZ" dirty="0"/>
              <a:t>kanál/video aplikace Stream</a:t>
            </a:r>
          </a:p>
          <a:p>
            <a:pPr lvl="2"/>
            <a:r>
              <a:rPr lang="cs-CZ" dirty="0" err="1"/>
              <a:t>Planner</a:t>
            </a:r>
            <a:endParaRPr lang="cs-CZ" dirty="0"/>
          </a:p>
          <a:p>
            <a:r>
              <a:rPr lang="cs-CZ" dirty="0"/>
              <a:t>panel aplikací</a:t>
            </a:r>
          </a:p>
          <a:p>
            <a:pPr lvl="1"/>
            <a:r>
              <a:rPr lang="cs-CZ" dirty="0"/>
              <a:t>poznámkové bloky OneNote</a:t>
            </a:r>
          </a:p>
          <a:p>
            <a:pPr lvl="1"/>
            <a:r>
              <a:rPr lang="cs-CZ" dirty="0"/>
              <a:t>plány z týmů uživatele</a:t>
            </a:r>
          </a:p>
          <a:p>
            <a:pPr lvl="1"/>
            <a:r>
              <a:rPr lang="cs-CZ" dirty="0"/>
              <a:t>videa ze zhlédnutí aplikace Stream</a:t>
            </a:r>
          </a:p>
          <a:p>
            <a:pPr lvl="1"/>
            <a:r>
              <a:rPr lang="cs-CZ" dirty="0"/>
              <a:t>wiki všech kanálů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2C7981-1E9E-4B31-A40F-DC96BC5C11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8D90F4-E50B-4652-8481-F9D738266E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10888D-198C-4475-89E5-E688E34C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782" y="1557338"/>
            <a:ext cx="3568631" cy="9461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11403CE-8640-43BE-823F-13FF35732361}"/>
              </a:ext>
            </a:extLst>
          </p:cNvPr>
          <p:cNvCxnSpPr/>
          <p:nvPr/>
        </p:nvCxnSpPr>
        <p:spPr bwMode="auto">
          <a:xfrm flipV="1">
            <a:off x="3707904" y="2276872"/>
            <a:ext cx="3528392" cy="64807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25131FD-D001-4F53-BB5D-168302F0A376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4008" y="2276872"/>
            <a:ext cx="3744416" cy="64807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FFA69C0C-9334-409D-A606-1A0FFEC42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357" y="3429000"/>
            <a:ext cx="6861056" cy="493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E0F4767-4684-4784-AF6A-E1257A534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107663"/>
            <a:ext cx="2580917" cy="24418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951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67F9E-3E56-4BEB-A7F4-5D9CE7ED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Okno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4B1E36-A7B3-4E94-9CCC-BC9A863883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CEDBA3-7CC6-40F2-A585-C1E50C71A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6" name="MIN-2020-obr-14-03.png" descr="Obsah obrázku text, mapa&#10;&#10;Popis byl vytvořen automaticky">
            <a:extLst>
              <a:ext uri="{FF2B5EF4-FFF2-40B4-BE49-F238E27FC236}">
                <a16:creationId xmlns:a16="http://schemas.microsoft.com/office/drawing/2014/main" id="{1428C0D4-51A5-4E91-8CB5-E804A16249B5}"/>
              </a:ext>
            </a:extLst>
          </p:cNvPr>
          <p:cNvPicPr/>
          <p:nvPr/>
        </p:nvPicPr>
        <p:blipFill>
          <a:blip r:link="rId2"/>
          <a:stretch>
            <a:fillRect/>
          </a:stretch>
        </p:blipFill>
        <p:spPr>
          <a:xfrm>
            <a:off x="1670050" y="1484784"/>
            <a:ext cx="5800725" cy="549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0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A30BF-B4F1-4D7F-83EF-BD521C2C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jsou data uložena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A99B1D-FEAF-47C8-9718-5331FA56DC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4A9236-C348-484E-87DF-12B62627A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A6F77F-383E-49F1-B56E-F3FA3E748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09" y="1473951"/>
            <a:ext cx="7287491" cy="52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2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E6026-F910-4C16-98F8-673351A4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Příprava materiálů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48386-70FE-4E12-BE30-1F54F7123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2.1 </a:t>
            </a:r>
            <a:r>
              <a:rPr lang="cs-CZ" dirty="0">
                <a:hlinkClick r:id="rId2" action="ppaction://hlinksldjump"/>
              </a:rPr>
              <a:t>Chat</a:t>
            </a:r>
            <a:endParaRPr lang="cs-CZ" dirty="0"/>
          </a:p>
          <a:p>
            <a:r>
              <a:rPr lang="cs-CZ" dirty="0"/>
              <a:t>2.2 </a:t>
            </a:r>
            <a:r>
              <a:rPr lang="cs-CZ" dirty="0">
                <a:hlinkClick r:id="rId3" action="ppaction://hlinksldjump"/>
              </a:rPr>
              <a:t>Týmy</a:t>
            </a:r>
            <a:endParaRPr lang="cs-CZ" dirty="0"/>
          </a:p>
          <a:p>
            <a:r>
              <a:rPr lang="cs-CZ" dirty="0"/>
              <a:t>2.3 </a:t>
            </a:r>
            <a:r>
              <a:rPr lang="cs-CZ" dirty="0">
                <a:hlinkClick r:id="rId4" action="ppaction://hlinksldjump"/>
              </a:rPr>
              <a:t>Soubory</a:t>
            </a:r>
            <a:endParaRPr lang="cs-CZ" dirty="0"/>
          </a:p>
          <a:p>
            <a:r>
              <a:rPr lang="cs-CZ" dirty="0"/>
              <a:t>2.4 </a:t>
            </a:r>
            <a:r>
              <a:rPr lang="cs-CZ" dirty="0">
                <a:hlinkClick r:id="rId5" action="ppaction://hlinksldjump"/>
              </a:rPr>
              <a:t>Stavy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46DB0C-A036-4010-B660-94C69605A0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81F760-C055-472C-A6F3-977C2EFB3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91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E2843-40C7-4331-8C1B-F0FFE9CB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uživatelů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1CF59-F0F4-4725-A54D-90ECF9AE3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Petr Novák – starosta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Eva Kolínská – členka rady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Marie Sladká – tajemnice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49E752-1531-48D7-BE64-BAAB6853C4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CFE8A5-DE57-48BD-91DE-FCC6580CE6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A555EAE3-9CC8-40E0-93BB-A83CCBFEA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78" y="604838"/>
            <a:ext cx="1333500" cy="1905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2255BC7-2C55-4567-901A-C1BFCEEA4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868736"/>
            <a:ext cx="1905000" cy="15144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Obrázek 10" descr="Obsah obrázku pták&#10;&#10;Popis byl vytvořen automaticky">
            <a:extLst>
              <a:ext uri="{FF2B5EF4-FFF2-40B4-BE49-F238E27FC236}">
                <a16:creationId xmlns:a16="http://schemas.microsoft.com/office/drawing/2014/main" id="{0BEFF27E-9A4C-4004-A2DB-F8A305F22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29212"/>
            <a:ext cx="1905000" cy="18669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9D826CE-E93C-401D-B4A0-4B938B7D6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547" y="964305"/>
            <a:ext cx="1000265" cy="101931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9438659-E93D-4ED2-9128-345BF5C45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916" y="3082394"/>
            <a:ext cx="1047896" cy="104789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87DE04B-E4B2-48CA-ADB4-75B6ABB75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821" y="4949005"/>
            <a:ext cx="1009791" cy="106694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89ABC64-5E85-4699-89D1-CF47611AE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2204864"/>
            <a:ext cx="2852288" cy="110394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1585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87B47-3720-4C71-83CE-D1B87ED2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2.1 Chat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782985-4D2A-432D-8ADE-0378A1A8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5544740" cy="5184775"/>
          </a:xfrm>
        </p:spPr>
        <p:txBody>
          <a:bodyPr/>
          <a:lstStyle/>
          <a:p>
            <a:r>
              <a:rPr lang="cs-CZ" dirty="0"/>
              <a:t>individuální a skupinový chat</a:t>
            </a:r>
          </a:p>
          <a:p>
            <a:r>
              <a:rPr lang="cs-CZ" dirty="0"/>
              <a:t>Nový chat</a:t>
            </a:r>
          </a:p>
          <a:p>
            <a:r>
              <a:rPr lang="cs-CZ" dirty="0"/>
              <a:t>automatická odpověď</a:t>
            </a:r>
          </a:p>
          <a:p>
            <a:r>
              <a:rPr lang="cs-CZ" dirty="0"/>
              <a:t>organizační struktura</a:t>
            </a:r>
          </a:p>
          <a:p>
            <a:r>
              <a:rPr lang="cs-CZ" dirty="0"/>
              <a:t>chatová zpráva Marie Sladké</a:t>
            </a:r>
          </a:p>
          <a:p>
            <a:r>
              <a:rPr lang="cs-CZ" dirty="0"/>
              <a:t>pohled Petra Nováka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1E3219-DF0B-417E-906C-3861200B6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C13BA8-8C69-4E7F-8A10-DCEE3A7932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7C4D00C-602A-4EB8-9959-B4CB08C1D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948" y="4554341"/>
            <a:ext cx="504895" cy="5239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A33BC82-6753-40EB-91E1-A238C7E42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977" y="456899"/>
            <a:ext cx="1749593" cy="2237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48ED531-CB41-45E4-B831-D69119167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757" y="1026508"/>
            <a:ext cx="2602149" cy="67945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E40E03F-23E2-4753-9916-1D614D595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36" y="3808380"/>
            <a:ext cx="1753570" cy="62873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50B4AC7-7D08-469D-86E5-E930958F2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108" y="2778128"/>
            <a:ext cx="4051493" cy="731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9796F5D-E371-413F-9D54-DE4BE29B4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1" y="3705894"/>
            <a:ext cx="2133868" cy="3003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641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5E804-81F0-4EED-9415-AF0F59A5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Pokročilejší chat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9D4162-B5CF-46D0-8AB6-374A4A64E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Naléhavé</a:t>
            </a:r>
          </a:p>
          <a:p>
            <a:r>
              <a:rPr lang="cs-CZ" dirty="0"/>
              <a:t>připojené soubory, Chatový dokument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1435F7-43F9-431D-8434-64526DFB1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C5EF53-6A8E-4429-856B-7028F7AA6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FA4774-885D-419D-B84E-1589F3689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514" y="428813"/>
            <a:ext cx="2857899" cy="8859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C62528-3C37-49B0-9361-BDC01E1FD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609" y="2852936"/>
            <a:ext cx="5082581" cy="3808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915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3D6F2-AF1A-49D1-B658-BE1C6249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Skupinový chat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A4F4C8-948B-401F-9FD4-E765B6C2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</a:t>
            </a:r>
          </a:p>
          <a:p>
            <a:r>
              <a:rPr lang="cs-CZ" dirty="0"/>
              <a:t>Vytvořit nový skupinový chat</a:t>
            </a:r>
          </a:p>
          <a:p>
            <a:r>
              <a:rPr lang="cs-CZ" dirty="0"/>
              <a:t>Přidejte osoby</a:t>
            </a:r>
          </a:p>
          <a:p>
            <a:r>
              <a:rPr lang="cs-CZ" dirty="0"/>
              <a:t>odebrat osobu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97F75B-232D-49C5-94DE-2ACC697E08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E29F8D-06BB-4CB6-88E4-B193FE6ED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7B79F5-0A52-44DE-83A0-BE83D1D2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852936"/>
            <a:ext cx="4410691" cy="1733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68D3260-F849-4609-A199-80013E745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726" y="4103320"/>
            <a:ext cx="1771897" cy="26387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084C575-9352-4C2B-8AD0-CEF05FAD7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4760636"/>
            <a:ext cx="3696216" cy="19814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5082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D7A0C-0AE9-4FE2-A420-44E31A1C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2.2 Týmy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46EDC-984A-418A-9AFC-31378BCA3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Marie Sladká do kanálu Jednání rady</a:t>
            </a:r>
          </a:p>
          <a:p>
            <a:pPr lvl="1"/>
            <a:r>
              <a:rPr lang="cs-CZ" dirty="0"/>
              <a:t>Předmět: Forma jednání</a:t>
            </a:r>
          </a:p>
          <a:p>
            <a:pPr lvl="1"/>
            <a:r>
              <a:rPr lang="cs-CZ" dirty="0"/>
              <a:t>Text: Jednání rady proběhne online.</a:t>
            </a:r>
          </a:p>
          <a:p>
            <a:r>
              <a:rPr lang="cs-CZ" dirty="0"/>
              <a:t>Petr Novák vidí tučně, ale nemá informaci v kanálu Aktivity.</a:t>
            </a:r>
          </a:p>
          <a:p>
            <a:r>
              <a:rPr lang="cs-CZ" dirty="0"/>
              <a:t>Petr Novák si nastaví </a:t>
            </a:r>
            <a:br>
              <a:rPr lang="cs-CZ" dirty="0"/>
            </a:br>
            <a:r>
              <a:rPr lang="cs-CZ" dirty="0"/>
              <a:t>oznámení kanálu </a:t>
            </a:r>
            <a:br>
              <a:rPr lang="cs-CZ" dirty="0"/>
            </a:br>
            <a:r>
              <a:rPr lang="cs-CZ" dirty="0"/>
              <a:t>Jednání rady. </a:t>
            </a:r>
            <a:endParaRPr lang="cs-CZ" dirty="0">
              <a:hlinkClick r:id="rId2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B590A1-C473-4468-B5DD-6DDCC93EC1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B98A7C-9F0C-4450-AF6B-8FCBC012B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C4B1D6-6DC7-412E-A697-4485A078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39" y="692696"/>
            <a:ext cx="360040" cy="3756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73FD474-CE4B-4370-ABB1-63D2F844A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394" y="705005"/>
            <a:ext cx="370637" cy="3633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FD1214C-D8C3-4ED4-BDE0-7DD3A69F6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432" y="707855"/>
            <a:ext cx="360040" cy="3756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3616535-839C-442E-ABE6-FB6072396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9995" y="4005064"/>
            <a:ext cx="4210477" cy="2448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0914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96CAB-A41A-499E-AF12-77981221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e-mailů o aktivitě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89EB3-313C-4313-8693-4B3CED4E7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3888555" cy="5184775"/>
          </a:xfrm>
        </p:spPr>
        <p:txBody>
          <a:bodyPr/>
          <a:lstStyle/>
          <a:p>
            <a:r>
              <a:rPr lang="cs-CZ" dirty="0"/>
              <a:t>Nastavení, Oznámení, Zprávy</a:t>
            </a:r>
          </a:p>
          <a:p>
            <a:r>
              <a:rPr lang="cs-CZ" dirty="0"/>
              <a:t>E-mail o zmeškané aktivitě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B41D46D-AA2D-426C-A70C-33DE0CDD2B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2B856D-3FBC-4CE6-9411-B4813468F2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C6F39D-B48B-45C4-9724-85C087538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01" y="1668725"/>
            <a:ext cx="4797711" cy="42805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287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E0059-3E56-48B3-90EE-BB0F5C70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firmě </a:t>
            </a:r>
            <a:r>
              <a:rPr lang="cs-CZ" dirty="0" err="1"/>
              <a:t>Expinit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D4084-C6F4-4282-B7C0-8CE38D59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profesionální poradenství se zázemím specializovaných odborníků</a:t>
            </a:r>
          </a:p>
          <a:p>
            <a:pPr lvl="1"/>
            <a:r>
              <a:rPr lang="cs-CZ" dirty="0"/>
              <a:t>privátní cloud</a:t>
            </a:r>
          </a:p>
          <a:p>
            <a:pPr lvl="1"/>
            <a:r>
              <a:rPr lang="cs-CZ" dirty="0"/>
              <a:t>konzultace</a:t>
            </a:r>
          </a:p>
          <a:p>
            <a:pPr lvl="1"/>
            <a:r>
              <a:rPr lang="cs-CZ" dirty="0"/>
              <a:t>vzdělávání</a:t>
            </a:r>
          </a:p>
          <a:p>
            <a:pPr lvl="1"/>
            <a:r>
              <a:rPr lang="cs-CZ" b="1" dirty="0"/>
              <a:t>Office 365</a:t>
            </a:r>
          </a:p>
          <a:p>
            <a:r>
              <a:rPr lang="cs-CZ" dirty="0"/>
              <a:t>e-mail: </a:t>
            </a:r>
            <a:r>
              <a:rPr lang="cs-CZ" u="sng" dirty="0">
                <a:hlinkClick r:id="rId2"/>
              </a:rPr>
              <a:t>info@expinit.com</a:t>
            </a:r>
            <a:endParaRPr lang="cs-CZ" dirty="0"/>
          </a:p>
          <a:p>
            <a:r>
              <a:rPr lang="cs-CZ" dirty="0"/>
              <a:t>web: </a:t>
            </a:r>
            <a:r>
              <a:rPr lang="cs-CZ" dirty="0">
                <a:hlinkClick r:id="rId3"/>
              </a:rPr>
              <a:t>https://www.expinit.com/</a:t>
            </a:r>
            <a:endParaRPr lang="cs-CZ" dirty="0"/>
          </a:p>
          <a:p>
            <a:r>
              <a:rPr lang="cs-CZ" dirty="0"/>
              <a:t>Facebook: </a:t>
            </a:r>
            <a:r>
              <a:rPr lang="cs-CZ" dirty="0">
                <a:hlinkClick r:id="rId4"/>
              </a:rPr>
              <a:t>https://www.facebook.com/expinit/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685CF0-5A27-4D55-8D32-7DEADFEDD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132CF8-096A-40B9-ADB4-88F37AE1C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14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88A5F-CD82-4FE1-B312-6E517255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75196-24FA-4929-B5CE-7FB09328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9"/>
            <a:ext cx="4968676" cy="208768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Marie Sladká</a:t>
            </a:r>
          </a:p>
          <a:p>
            <a:pPr lvl="1"/>
            <a:r>
              <a:rPr lang="cs-CZ" dirty="0"/>
              <a:t>Vzdálená výuka</a:t>
            </a:r>
          </a:p>
          <a:p>
            <a:pPr lvl="1"/>
            <a:r>
              <a:rPr lang="cs-CZ" dirty="0"/>
              <a:t>Prohlédněte si zajímavé video</a:t>
            </a:r>
          </a:p>
          <a:p>
            <a:pPr lvl="1"/>
            <a:r>
              <a:rPr lang="cs-CZ" dirty="0"/>
              <a:t>rozšíření: YouTube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62D678-5BFB-42ED-B90A-7090E66B17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19A4B2-0F4D-49FC-8674-273BDA464B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E0A6E9-F9E7-4592-AF3E-81F8225D1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722386"/>
            <a:ext cx="360040" cy="3756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4E0A7B-F057-476D-8147-14393714B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734695"/>
            <a:ext cx="370637" cy="36338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237E201-4427-409D-B145-26D9E4108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269" y="737545"/>
            <a:ext cx="360040" cy="37569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979BD42-2C6D-4E8B-AE99-03B202603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338" y="722385"/>
            <a:ext cx="370636" cy="38675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D7EF393-CF7D-4546-8E72-8909B9F09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04" y="3624415"/>
            <a:ext cx="2096904" cy="30157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3E30334-0F5A-4170-80C0-F6CD8F4C7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433" y="2184621"/>
            <a:ext cx="2742232" cy="812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5AB3D30-541E-40C5-90C5-DFFB1EFEB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929" y="3624415"/>
            <a:ext cx="3213337" cy="30157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407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BBCD6-ED51-46C4-972B-18A5E2F8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Zmínka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474C72-38EF-4388-993B-890D2249F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9"/>
            <a:ext cx="8709025" cy="273575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Petr Novák vypne oznámení kanálu Jednání rady…</a:t>
            </a:r>
          </a:p>
          <a:p>
            <a:r>
              <a:rPr lang="cs-CZ" dirty="0"/>
              <a:t>Marie Sladká</a:t>
            </a:r>
          </a:p>
          <a:p>
            <a:pPr lvl="1"/>
            <a:r>
              <a:rPr lang="cs-CZ" dirty="0"/>
              <a:t>Přenos schránky mezi počítačem a telefonem</a:t>
            </a:r>
          </a:p>
          <a:p>
            <a:pPr lvl="1"/>
            <a:r>
              <a:rPr lang="cs-CZ" dirty="0"/>
              <a:t>Pozoruhodná zpráva v kanálu Jednání rady…</a:t>
            </a:r>
            <a:br>
              <a:rPr lang="cs-CZ" dirty="0"/>
            </a:br>
            <a:r>
              <a:rPr lang="cs-CZ" u="sng" dirty="0">
                <a:hlinkClick r:id="rId2"/>
              </a:rPr>
              <a:t>https://www.zive.cz/clanky/windows-se-nauci-prenaset-obsah-schranky-mezi-pocitacem-a-telefonem/sc-3-a-202088/default.aspx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3FC715-EA52-4E9A-A7BB-C8621C608B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1D99B1-75D2-4C14-98D1-2B4632B83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6E630AE-3279-4910-96F6-0367E710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133" y="430256"/>
            <a:ext cx="2448272" cy="9104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8311CE-82AB-4B34-A538-066D4EB4B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4322880"/>
            <a:ext cx="8098795" cy="21048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4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44652-C3D2-4AAE-845E-FFF3AD5A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Oznámení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0AB53F-3E4F-4FEE-AF26-9B2F6546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Formát</a:t>
            </a:r>
          </a:p>
          <a:p>
            <a:r>
              <a:rPr lang="cs-CZ" dirty="0"/>
              <a:t>Oznámení</a:t>
            </a:r>
          </a:p>
          <a:p>
            <a:r>
              <a:rPr lang="cs-CZ" dirty="0"/>
              <a:t>úprava a odstraňování příspěvku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C38301-A3B7-4CA6-91CE-AFEECCA07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DB0E28-8432-43B9-BB9A-FF6856350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984D6E-87EE-4E6F-8183-034094610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" y="3397760"/>
            <a:ext cx="8634154" cy="30554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2204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ECF3A-2A59-4261-AE34-19C740D3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Sdílení příspěvku do Outlooku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20DD95-AD81-4188-A845-9B947E217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příspěvek, …, Nasdílení do Outlooku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70DD56-75BC-4789-9AA2-EB990FA971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8B48D1-D9B5-4B96-8823-6AD6228C7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E17CD9-F387-4DB5-A9C0-35ABA9C7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76" y="2276872"/>
            <a:ext cx="5832648" cy="43714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2071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AEDC5-F2FE-4350-BDF2-C2C0E702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2.3 Soubory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4D30D6-112B-4AD9-9DC4-9B4F96C1C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Marie Sladká v týmu Jednání rady…</a:t>
            </a:r>
          </a:p>
          <a:p>
            <a:pPr lvl="1"/>
            <a:r>
              <a:rPr lang="cs-CZ" dirty="0"/>
              <a:t>Týmový dokument</a:t>
            </a:r>
          </a:p>
          <a:p>
            <a:pPr lvl="1"/>
            <a:r>
              <a:rPr lang="cs-CZ" dirty="0"/>
              <a:t>Posílám Týmový dokument</a:t>
            </a:r>
          </a:p>
          <a:p>
            <a:r>
              <a:rPr lang="cs-CZ" dirty="0"/>
              <a:t>Soubory</a:t>
            </a:r>
          </a:p>
          <a:p>
            <a:r>
              <a:rPr lang="cs-CZ" dirty="0"/>
              <a:t>týmový web</a:t>
            </a:r>
          </a:p>
          <a:p>
            <a:pPr lvl="1"/>
            <a:r>
              <a:rPr lang="cs-CZ" dirty="0"/>
              <a:t>Dokumenty</a:t>
            </a:r>
          </a:p>
          <a:p>
            <a:pPr lvl="2"/>
            <a:r>
              <a:rPr lang="cs-CZ" dirty="0"/>
              <a:t>složka kanálu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2C3BF6-6348-499B-8E9B-DC197FF94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140F3A-72E4-4202-839A-5830CC060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D88629-13D8-4EA3-890A-6752FE15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939" y="603726"/>
            <a:ext cx="2082911" cy="1583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B4D67A-149E-4EFE-A317-8197DAE91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014" y="2393475"/>
            <a:ext cx="3539540" cy="1251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63195D7-50BE-4825-B807-9C74A211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014" y="3799180"/>
            <a:ext cx="3539540" cy="1363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CB29B6-A683-45D4-BBF3-B60FC30BD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014" y="5300662"/>
            <a:ext cx="3543332" cy="1382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1035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8C682-F8F9-4124-90AF-892EDA02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2.4 Stavy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001CE-1E5C-4BA9-81D7-C62C9470C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další stavy</a:t>
            </a:r>
          </a:p>
          <a:p>
            <a:pPr lvl="1"/>
            <a:r>
              <a:rPr lang="cs-CZ" i="1" dirty="0"/>
              <a:t>Online, mimo kancelář</a:t>
            </a:r>
            <a:r>
              <a:rPr lang="cs-CZ" dirty="0"/>
              <a:t> (zelené nevyplněné kolečko): dostupný s nastavením zprávy o nepřítomnosti v Outlooku.</a:t>
            </a:r>
          </a:p>
          <a:p>
            <a:pPr lvl="1"/>
            <a:r>
              <a:rPr lang="cs-CZ" i="1" dirty="0"/>
              <a:t>Na schůzce</a:t>
            </a:r>
            <a:r>
              <a:rPr lang="cs-CZ" dirty="0"/>
              <a:t> (červené kolečko): uživatel má uvedenu v kalendáři schůzku.</a:t>
            </a:r>
          </a:p>
          <a:p>
            <a:pPr lvl="1"/>
            <a:r>
              <a:rPr lang="cs-CZ" i="1" dirty="0"/>
              <a:t>Telefonuje</a:t>
            </a:r>
            <a:r>
              <a:rPr lang="cs-CZ" dirty="0"/>
              <a:t> (červené kolečko): uživatel vede hlasový hovor nebo videohovor.</a:t>
            </a:r>
          </a:p>
          <a:p>
            <a:pPr lvl="1"/>
            <a:r>
              <a:rPr lang="cs-CZ" i="1" dirty="0"/>
              <a:t>Telefonuje, mimo kancelář</a:t>
            </a:r>
            <a:r>
              <a:rPr lang="cs-CZ" dirty="0"/>
              <a:t> (červené nevyplněné kolečko): uživatel vede hlasový hovor nebo videohovor, má nastavenu zprávu o nepřítomnosti.</a:t>
            </a:r>
          </a:p>
          <a:p>
            <a:pPr lvl="1"/>
            <a:r>
              <a:rPr lang="cs-CZ" i="1" dirty="0"/>
              <a:t>Prezentuje</a:t>
            </a:r>
            <a:r>
              <a:rPr lang="cs-CZ" dirty="0"/>
              <a:t> (červené kolečko s bílým pruhem): uživatel promítá prezentaci.</a:t>
            </a:r>
          </a:p>
          <a:p>
            <a:pPr lvl="1"/>
            <a:r>
              <a:rPr lang="cs-CZ" i="1" dirty="0" err="1"/>
              <a:t>Offline</a:t>
            </a:r>
            <a:r>
              <a:rPr lang="cs-CZ" dirty="0"/>
              <a:t> (šedé nevyplněné kolečko): uživatel není připojen.</a:t>
            </a:r>
          </a:p>
          <a:p>
            <a:pPr lvl="1"/>
            <a:r>
              <a:rPr lang="cs-CZ" i="1" dirty="0"/>
              <a:t>Mimo kancelář </a:t>
            </a:r>
            <a:r>
              <a:rPr lang="cs-CZ" dirty="0"/>
              <a:t>(fialové nevyplněné kolečko): uživatel má nastavenu zprávu o nepřítomnosti a není připojen.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367B8B-FA8B-44A3-8B3A-525D11A0E0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E6FA8B-6531-4B08-888B-7A4E3B306F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425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59E72-ECDD-409C-B977-52933EE2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Pozvánka na jednání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3282E3-AE51-47DE-8D7F-EBC923CC3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cs-CZ" dirty="0"/>
              <a:t>3.1 </a:t>
            </a:r>
            <a:r>
              <a:rPr lang="cs-CZ" dirty="0">
                <a:hlinkClick r:id="rId2" action="ppaction://hlinksldjump"/>
              </a:rPr>
              <a:t>Vytvoření schůzky v kalendáři</a:t>
            </a:r>
            <a:endParaRPr lang="cs-CZ" dirty="0"/>
          </a:p>
          <a:p>
            <a:pPr marL="457200" indent="-457200"/>
            <a:r>
              <a:rPr lang="cs-CZ" dirty="0"/>
              <a:t>3.2 </a:t>
            </a:r>
            <a:r>
              <a:rPr lang="cs-CZ" dirty="0">
                <a:hlinkClick r:id="rId3" action="ppaction://hlinksldjump"/>
              </a:rPr>
              <a:t>Příprava vysílání</a:t>
            </a:r>
            <a:endParaRPr lang="cs-CZ" dirty="0"/>
          </a:p>
          <a:p>
            <a:pPr marL="457200" indent="-457200"/>
            <a:r>
              <a:rPr lang="cs-CZ" dirty="0"/>
              <a:t>3.3 </a:t>
            </a:r>
            <a:r>
              <a:rPr lang="cs-CZ" dirty="0">
                <a:hlinkClick r:id="rId4" action="ppaction://hlinksldjump"/>
              </a:rPr>
              <a:t>Sdílení plochy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5D2103-266A-444E-A410-4A94EC282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3D1133-C255-4EE3-87A6-4F1AA8B5E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857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C143C-687B-4762-B21B-FBC5680D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3.1 Vytvoření schůzky v kalendáři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1352E5-85A0-4EA7-86A4-3E93D4CED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Sejít se hned</a:t>
            </a:r>
          </a:p>
          <a:p>
            <a:pPr lvl="1"/>
            <a:r>
              <a:rPr lang="cs-CZ" dirty="0"/>
              <a:t>Sejít se hned</a:t>
            </a:r>
          </a:p>
          <a:p>
            <a:pPr lvl="1"/>
            <a:r>
              <a:rPr lang="cs-CZ" dirty="0"/>
              <a:t>Naplánovat schůzku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E47182-E2E6-4D0E-9BCE-D4C510EB57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144B2A-E5EB-499A-AD26-C618C39ADD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8C6481-AFF1-4D1A-9603-CA52FC51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615273"/>
            <a:ext cx="3538789" cy="3912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01D0A3C-54A9-47BE-B7B7-6A623A05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299972"/>
            <a:ext cx="3343742" cy="3153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0BBBC5F-95E9-4DF0-81F6-B943D5120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645" y="1557338"/>
            <a:ext cx="3123224" cy="8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1465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BADCF-9196-4434-B03B-75977333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3.2 Příprava vysílání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B184C-478C-4BF4-AC5D-E3AE9257A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5112692" cy="206966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připojení ke schůzce</a:t>
            </a:r>
          </a:p>
          <a:p>
            <a:pPr lvl="1"/>
            <a:r>
              <a:rPr lang="cs-CZ" dirty="0"/>
              <a:t>z kanálu</a:t>
            </a:r>
          </a:p>
          <a:p>
            <a:pPr lvl="1"/>
            <a:r>
              <a:rPr lang="cs-CZ" dirty="0"/>
              <a:t>z kalendáře</a:t>
            </a:r>
          </a:p>
          <a:p>
            <a:pPr lvl="1"/>
            <a:r>
              <a:rPr lang="cs-CZ" dirty="0"/>
              <a:t>z pozvánky</a:t>
            </a:r>
          </a:p>
          <a:p>
            <a:pPr lvl="1"/>
            <a:r>
              <a:rPr lang="cs-CZ" dirty="0"/>
              <a:t>z upozornění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D90801-92D7-4647-9E17-F6E15CB8E5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67B4E8-156F-401A-B61A-B77601826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964B7A-9EA6-40BC-8DF4-342C4C28F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75" y="1532571"/>
            <a:ext cx="3491202" cy="34806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8CA492-68F4-43FC-9FFF-78CA66469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27003"/>
            <a:ext cx="4429743" cy="31151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1217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F7014-5286-4A7F-8D44-D941ECF7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3.3 Sdílení obsahu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426706-59B4-4994-83CF-E712AC622E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obrazovka/aplikace</a:t>
            </a:r>
          </a:p>
          <a:p>
            <a:r>
              <a:rPr lang="cs-CZ" dirty="0"/>
              <a:t>prezentace</a:t>
            </a:r>
          </a:p>
          <a:p>
            <a:pPr lvl="1"/>
            <a:r>
              <a:rPr lang="cs-CZ" dirty="0"/>
              <a:t>tým/kanál</a:t>
            </a:r>
          </a:p>
          <a:p>
            <a:pPr lvl="1"/>
            <a:r>
              <a:rPr lang="cs-CZ" dirty="0" err="1"/>
              <a:t>OneDrive</a:t>
            </a:r>
            <a:endParaRPr lang="cs-CZ" dirty="0"/>
          </a:p>
          <a:p>
            <a:pPr lvl="1"/>
            <a:r>
              <a:rPr lang="cs-CZ" dirty="0"/>
              <a:t>Nahrát z počítače</a:t>
            </a:r>
          </a:p>
          <a:p>
            <a:r>
              <a:rPr lang="cs-CZ" dirty="0"/>
              <a:t>tabule</a:t>
            </a:r>
          </a:p>
          <a:p>
            <a:endParaRPr lang="cs-CZ" dirty="0"/>
          </a:p>
          <a:p>
            <a:r>
              <a:rPr lang="cs-CZ" dirty="0"/>
              <a:t>prohlížení prezentace</a:t>
            </a:r>
          </a:p>
          <a:p>
            <a:pPr lvl="1"/>
            <a:r>
              <a:rPr lang="cs-CZ" dirty="0"/>
              <a:t>Zabránit účastníkům…</a:t>
            </a:r>
          </a:p>
          <a:p>
            <a:pPr lvl="1"/>
            <a:r>
              <a:rPr lang="cs-CZ" dirty="0"/>
              <a:t>K prezentujícímu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AA4D4D3-2BE4-43DF-A2A5-24114FD1E0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organizátor</a:t>
            </a:r>
          </a:p>
          <a:p>
            <a:pPr lvl="1"/>
            <a:r>
              <a:rPr lang="cs-CZ" dirty="0"/>
              <a:t>nemůže být ztišen</a:t>
            </a:r>
          </a:p>
          <a:p>
            <a:pPr lvl="1"/>
            <a:r>
              <a:rPr lang="cs-CZ" dirty="0"/>
              <a:t>nemůže být redukován na účastníka</a:t>
            </a:r>
          </a:p>
          <a:p>
            <a:r>
              <a:rPr lang="cs-CZ" dirty="0"/>
              <a:t>prezentující</a:t>
            </a:r>
          </a:p>
          <a:p>
            <a:r>
              <a:rPr lang="cs-CZ" dirty="0"/>
              <a:t>účastník</a:t>
            </a:r>
          </a:p>
          <a:p>
            <a:pPr lvl="1"/>
            <a:r>
              <a:rPr lang="cs-CZ" dirty="0"/>
              <a:t>nemůže převzít kontrolu nad prezentací</a:t>
            </a:r>
          </a:p>
          <a:p>
            <a:pPr lvl="1"/>
            <a:r>
              <a:rPr lang="cs-CZ" dirty="0"/>
              <a:t>nemůže sdílet obsah</a:t>
            </a:r>
          </a:p>
          <a:p>
            <a:pPr lvl="1"/>
            <a:r>
              <a:rPr lang="cs-CZ" dirty="0"/>
              <a:t>nemůže nahrávat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491065-5219-4561-8591-888E64992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7A8E53-3E3A-4C7F-85D8-F6B881BB3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78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756D4-6816-4FE1-8A6C-D9EE9A6E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CAE87-D973-42F4-B825-C5149AB83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865" indent="-385865">
              <a:buFont typeface="+mj-lt"/>
              <a:buAutoNum type="arabicPeriod"/>
            </a:pPr>
            <a:r>
              <a:rPr lang="cs-CZ" dirty="0" err="1">
                <a:hlinkClick r:id="rId2" action="ppaction://hlinksldjump"/>
              </a:rPr>
              <a:t>Teams</a:t>
            </a:r>
            <a:r>
              <a:rPr lang="cs-CZ" dirty="0"/>
              <a:t> </a:t>
            </a:r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3" action="ppaction://hlinksldjump"/>
              </a:rPr>
              <a:t>Příprava materiálů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3" action="ppaction://hlinksldjump"/>
              </a:rPr>
              <a:t>Pozvánka na jednání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4" action="ppaction://hlinksldjump"/>
              </a:rPr>
              <a:t>Průběh jednání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5" action="ppaction://hlinksldjump"/>
              </a:rPr>
              <a:t>Hlasování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6" action="ppaction://hlinksldjump"/>
              </a:rPr>
              <a:t>Řízená diskuse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7" action="ppaction://hlinksldjump"/>
              </a:rPr>
              <a:t>Zápis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8" action="ppaction://hlinksldjump"/>
              </a:rPr>
              <a:t>Mobilní aplikace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endParaRPr lang="cs-CZ" dirty="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2DBB0788-77B9-41BC-99D9-B680D22C0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113" y="0"/>
            <a:ext cx="3022600" cy="360363"/>
          </a:xfrm>
        </p:spPr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  <a:endParaRPr lang="cs-CZ" dirty="0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3E667396-13CA-419A-B1E9-DE44D73E4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81713" y="0"/>
            <a:ext cx="3059112" cy="360363"/>
          </a:xfrm>
        </p:spPr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467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FCBA2-0C29-46EE-9B83-82A04B56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Průběh jednání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698CBA-408B-4F1B-AA1C-FE47C1E4A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role </a:t>
            </a:r>
          </a:p>
          <a:p>
            <a:pPr lvl="1"/>
            <a:r>
              <a:rPr lang="cs-CZ" dirty="0"/>
              <a:t>organizátor</a:t>
            </a:r>
          </a:p>
          <a:p>
            <a:pPr lvl="1"/>
            <a:r>
              <a:rPr lang="cs-CZ" dirty="0"/>
              <a:t>prezentující</a:t>
            </a:r>
          </a:p>
          <a:p>
            <a:pPr lvl="1"/>
            <a:r>
              <a:rPr lang="cs-CZ" dirty="0"/>
              <a:t>účastník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00B830-6473-4BB2-8EA5-914AAFA662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2EE8C0-9CF4-4D4D-89F4-75D823DEEB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A461821-9C92-4166-9AE1-2B323EEAC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398" y="1584987"/>
            <a:ext cx="3315163" cy="4286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C7401E6-56E5-45EA-B387-F5CB11396F55}"/>
              </a:ext>
            </a:extLst>
          </p:cNvPr>
          <p:cNvCxnSpPr/>
          <p:nvPr/>
        </p:nvCxnSpPr>
        <p:spPr bwMode="auto">
          <a:xfrm flipH="1">
            <a:off x="5424614" y="2013672"/>
            <a:ext cx="288032" cy="2632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3338459-41C1-4C30-ACC3-0537E21C4B7E}"/>
              </a:ext>
            </a:extLst>
          </p:cNvPr>
          <p:cNvCxnSpPr>
            <a:cxnSpLocks/>
          </p:cNvCxnSpPr>
          <p:nvPr/>
        </p:nvCxnSpPr>
        <p:spPr bwMode="auto">
          <a:xfrm>
            <a:off x="6072686" y="2013672"/>
            <a:ext cx="722875" cy="2632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A66D958B-B621-42BD-B8EE-8C206E10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713" y="2311981"/>
            <a:ext cx="2006672" cy="2797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F662EC6-F8AD-4694-B4CA-CC26DFBBD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401" y="2279989"/>
            <a:ext cx="1975573" cy="3675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61B61C-B6D8-4FFA-AFF6-97CF386D0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718" y="744519"/>
            <a:ext cx="2238687" cy="2667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2605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C9C56-695C-4D3A-A695-396ED84E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Modifikace oprávnění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A403B3-EF45-438F-8171-4AF95CFC5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kanál Moderované materiály</a:t>
            </a:r>
          </a:p>
          <a:p>
            <a:r>
              <a:rPr lang="cs-CZ" dirty="0"/>
              <a:t>Soubory, Otevřít v aplikaci SharePoint</a:t>
            </a:r>
          </a:p>
          <a:p>
            <a:r>
              <a:rPr lang="cs-CZ" dirty="0"/>
              <a:t>Dokumenty/</a:t>
            </a:r>
            <a:r>
              <a:rPr lang="cs-CZ" dirty="0" err="1"/>
              <a:t>moderovane_materialy</a:t>
            </a:r>
            <a:endParaRPr lang="cs-CZ" dirty="0"/>
          </a:p>
          <a:p>
            <a:r>
              <a:rPr lang="cs-CZ" dirty="0"/>
              <a:t>…, Spravovat přístup</a:t>
            </a:r>
          </a:p>
          <a:p>
            <a:r>
              <a:rPr lang="cs-CZ" dirty="0"/>
              <a:t>Členové webu, Zobrazit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9D5259-420E-4F5B-8063-748470321B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0559A9-DCD6-4A3B-8A73-EE49B86F8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8C37B6-2D00-463A-99DA-21DBE6AE9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9" y="3429000"/>
            <a:ext cx="2125260" cy="3356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7003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D0AF1-3B31-4849-B480-7858926D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Modifikace oprávnění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2C6A7-5A16-4D73-A5BC-0AD7FF76E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kanál Moderované materiály</a:t>
            </a:r>
          </a:p>
          <a:p>
            <a:r>
              <a:rPr lang="cs-CZ" dirty="0"/>
              <a:t>Soubory, Otevřít v aplikaci SharePoint</a:t>
            </a:r>
          </a:p>
          <a:p>
            <a:r>
              <a:rPr lang="cs-CZ" dirty="0"/>
              <a:t>Nastavit, Přidat aplikaci, Knihovna dokumentů, </a:t>
            </a:r>
            <a:r>
              <a:rPr lang="cs-CZ" dirty="0" err="1"/>
              <a:t>schvalovane_materialy</a:t>
            </a:r>
            <a:endParaRPr lang="cs-CZ" dirty="0"/>
          </a:p>
          <a:p>
            <a:r>
              <a:rPr lang="cs-CZ" dirty="0"/>
              <a:t>Nastavení</a:t>
            </a:r>
          </a:p>
          <a:p>
            <a:pPr lvl="1"/>
            <a:r>
              <a:rPr lang="cs-CZ" dirty="0"/>
              <a:t>Název: Schvalované materiály</a:t>
            </a:r>
          </a:p>
          <a:p>
            <a:pPr lvl="1"/>
            <a:r>
              <a:rPr lang="cs-CZ" dirty="0"/>
              <a:t>Nastavení správy verzí</a:t>
            </a:r>
          </a:p>
          <a:p>
            <a:pPr lvl="2"/>
            <a:r>
              <a:rPr lang="cs-CZ" dirty="0"/>
              <a:t>Požadovat schválení obsahu pro odeslané položky, Ano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26C1BB-0C04-4DF4-B9C9-B2CE0EE7A1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B5861B-3B9F-49E5-AD4A-4598FA910F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206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D1E24-9F73-4045-890A-61DB1FD6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Prezenční listina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FC3F82-A5D9-4A85-A1EE-6DC9CAE6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skončení schůzky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756590-25C2-49B2-8192-DB146247B6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C62250-8288-4C14-8249-A982DB56C9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B25325-D943-4D4A-9210-789A351CF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7" y="2207533"/>
            <a:ext cx="8468907" cy="35247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F46462-8F44-404C-8ABF-523EEA1A0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68" y="2667772"/>
            <a:ext cx="8600996" cy="296390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70048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CD3E9-5401-4F75-A94D-7B2ADD87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Hlasování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A665A-B127-4165-841E-6240910F2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cs-CZ" dirty="0"/>
              <a:t>druhy</a:t>
            </a:r>
          </a:p>
          <a:p>
            <a:pPr marL="857250" lvl="1" indent="-457200"/>
            <a:r>
              <a:rPr lang="cs-CZ" dirty="0"/>
              <a:t>orientační</a:t>
            </a:r>
          </a:p>
          <a:p>
            <a:pPr marL="857250" lvl="1" indent="-457200"/>
            <a:r>
              <a:rPr lang="cs-CZ" dirty="0"/>
              <a:t>řádné</a:t>
            </a:r>
          </a:p>
          <a:p>
            <a:pPr marL="457200" indent="-457200"/>
            <a:r>
              <a:rPr lang="cs-CZ" dirty="0"/>
              <a:t>formy</a:t>
            </a:r>
          </a:p>
          <a:p>
            <a:pPr marL="857250" lvl="1" indent="-457200"/>
            <a:r>
              <a:rPr lang="cs-CZ" dirty="0"/>
              <a:t>rychlá anketa</a:t>
            </a:r>
          </a:p>
          <a:p>
            <a:pPr marL="1257300" lvl="2" indent="-457200"/>
            <a:r>
              <a:rPr lang="cs-CZ" dirty="0"/>
              <a:t>rozšíření, </a:t>
            </a:r>
            <a:r>
              <a:rPr lang="cs-CZ" dirty="0" err="1"/>
              <a:t>Forms</a:t>
            </a:r>
            <a:endParaRPr lang="cs-CZ" dirty="0"/>
          </a:p>
          <a:p>
            <a:pPr marL="857250" lvl="1" indent="-457200"/>
            <a:r>
              <a:rPr lang="cs-CZ" dirty="0"/>
              <a:t>formulář</a:t>
            </a:r>
          </a:p>
          <a:p>
            <a:pPr marL="457200" indent="-457200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DB4EBB-A31E-48B5-834C-8CD6258AF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34FDD-EF0C-40EF-9C4C-06F9DEDB21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11914E-7B60-436B-AB96-01386E7A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559" y="473418"/>
            <a:ext cx="1819529" cy="2453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D7D45E8-ABAE-4296-A40E-C0D7BA6A1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745" y="2986604"/>
            <a:ext cx="1821002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1A4DF8-B8B1-49D3-B80D-2468440AF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818" y="4110325"/>
            <a:ext cx="1668226" cy="18185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156B8A1-EEF5-4AAB-8BAF-5FBEF5042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692" y="549337"/>
            <a:ext cx="2441810" cy="2429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6B37942-FB22-474C-8241-D0B311737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428" y="3082462"/>
            <a:ext cx="1400224" cy="1551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09EC158-9B62-42AA-AC28-AA7026BA0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692" y="4777653"/>
            <a:ext cx="3027722" cy="1130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1B95CA7-67AE-4303-83C8-48ACAC76E5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825" y="6080704"/>
            <a:ext cx="7914351" cy="6417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0135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F1FD8-9340-48BA-86FE-DA58D242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Řízená diskuse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B1E53B-9BDC-4C43-A1D8-D46289E9E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budík/časovač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31D45D-2603-4DBF-94A5-3039619DD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85DBE3-06C5-4A34-BCF4-209326411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AC2D1D-316C-4012-B588-C58D339D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83" y="1588202"/>
            <a:ext cx="2543530" cy="1838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399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26F51-D942-4D12-8124-D38A7D73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Zápis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1E23A5-66A0-419D-85AD-A35FDC818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cs-CZ" dirty="0"/>
              <a:t>kanál Schvalované materiály</a:t>
            </a:r>
          </a:p>
          <a:p>
            <a:pPr marL="457200" indent="-457200"/>
            <a:r>
              <a:rPr lang="cs-CZ" dirty="0"/>
              <a:t>Soubory</a:t>
            </a:r>
          </a:p>
          <a:p>
            <a:pPr marL="457200" indent="-457200"/>
            <a:r>
              <a:rPr lang="cs-CZ" dirty="0"/>
              <a:t>Přidání cloudu</a:t>
            </a:r>
          </a:p>
          <a:p>
            <a:pPr marL="457200" indent="-457200"/>
            <a:r>
              <a:rPr lang="cs-CZ" dirty="0"/>
              <a:t>SharePoint</a:t>
            </a:r>
          </a:p>
          <a:p>
            <a:pPr marL="457200" indent="-457200"/>
            <a:r>
              <a:rPr lang="cs-CZ" dirty="0"/>
              <a:t>Rada, Další</a:t>
            </a:r>
          </a:p>
          <a:p>
            <a:pPr marL="457200" indent="-457200"/>
            <a:r>
              <a:rPr lang="cs-CZ" dirty="0"/>
              <a:t>Schvalované materiály</a:t>
            </a:r>
          </a:p>
          <a:p>
            <a:pPr marL="457200" indent="-457200"/>
            <a:r>
              <a:rPr lang="cs-CZ" dirty="0" err="1"/>
              <a:t>Rada_Schvalované</a:t>
            </a:r>
            <a:r>
              <a:rPr lang="cs-CZ"/>
              <a:t> materiály</a:t>
            </a:r>
            <a:endParaRPr lang="cs-CZ" dirty="0"/>
          </a:p>
          <a:p>
            <a:pPr marL="457200" indent="-457200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A34E94-D979-4D9C-91C0-92C7EC1A6E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0593D3-0B3C-4973-88B3-D2F9A876E7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133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92B56-46A6-46C6-BBA9-9CB897B0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 Mobilní aplikace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978002-958B-4DBB-89DB-16B88D79D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FF2834-2892-46B3-A994-D46135E1E6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D2BAAC-03FF-4F55-BA9F-812B2BDB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81" y="1782154"/>
            <a:ext cx="2706489" cy="4887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84920F4-2831-46B6-9179-439D4AE3F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69" y="1782154"/>
            <a:ext cx="2736305" cy="4887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23AD59A-E2DD-4E57-B488-2D7196E43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123" y="404813"/>
            <a:ext cx="2268727" cy="12239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6EB6A6A-D7B1-4554-8273-0CBDC9EF2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122" y="1772666"/>
            <a:ext cx="2268728" cy="1028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E607911-C67E-4B4D-9B6B-0B0E8AB82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122" y="2944550"/>
            <a:ext cx="2219754" cy="3796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1264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E0059-3E56-48B3-90EE-BB0F5C70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firmě </a:t>
            </a:r>
            <a:r>
              <a:rPr lang="cs-CZ" dirty="0" err="1"/>
              <a:t>Expinit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D4084-C6F4-4282-B7C0-8CE38D59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profesionální poradenství se zázemím specializovaných odborníků</a:t>
            </a:r>
          </a:p>
          <a:p>
            <a:pPr lvl="1"/>
            <a:r>
              <a:rPr lang="cs-CZ" dirty="0"/>
              <a:t>privátní cloud</a:t>
            </a:r>
          </a:p>
          <a:p>
            <a:pPr lvl="1"/>
            <a:r>
              <a:rPr lang="cs-CZ" dirty="0"/>
              <a:t>konzultace</a:t>
            </a:r>
          </a:p>
          <a:p>
            <a:pPr lvl="1"/>
            <a:r>
              <a:rPr lang="cs-CZ" dirty="0"/>
              <a:t>vzdělávání</a:t>
            </a:r>
          </a:p>
          <a:p>
            <a:pPr lvl="1"/>
            <a:r>
              <a:rPr lang="cs-CZ" b="1" dirty="0"/>
              <a:t>Office 365</a:t>
            </a:r>
          </a:p>
          <a:p>
            <a:r>
              <a:rPr lang="cs-CZ" dirty="0"/>
              <a:t>e-mail: </a:t>
            </a:r>
            <a:r>
              <a:rPr lang="cs-CZ" u="sng" dirty="0">
                <a:hlinkClick r:id="rId2"/>
              </a:rPr>
              <a:t>info@expinit.com</a:t>
            </a:r>
            <a:endParaRPr lang="cs-CZ" dirty="0"/>
          </a:p>
          <a:p>
            <a:r>
              <a:rPr lang="cs-CZ" dirty="0"/>
              <a:t>web: </a:t>
            </a:r>
            <a:r>
              <a:rPr lang="cs-CZ" dirty="0">
                <a:hlinkClick r:id="rId3"/>
              </a:rPr>
              <a:t>https://www.expinit.com/</a:t>
            </a:r>
            <a:endParaRPr lang="cs-CZ" dirty="0"/>
          </a:p>
          <a:p>
            <a:r>
              <a:rPr lang="cs-CZ" dirty="0"/>
              <a:t>Facebook: </a:t>
            </a:r>
            <a:r>
              <a:rPr lang="cs-CZ" dirty="0">
                <a:hlinkClick r:id="rId4"/>
              </a:rPr>
              <a:t>https://www.facebook.com/expinit/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685CF0-5A27-4D55-8D32-7DEADFEDD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132CF8-096A-40B9-ADB4-88F37AE1C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52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000A6-0CA3-491E-92D5-C8D14AAF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Seznámení s aplikací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6EE60-2091-4831-8A55-38F02F5E6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proč Microsoft </a:t>
            </a:r>
            <a:r>
              <a:rPr lang="cs-CZ" dirty="0" err="1"/>
              <a:t>Teams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spuštění v březnu 2017</a:t>
            </a:r>
          </a:p>
          <a:p>
            <a:pPr lvl="1"/>
            <a:r>
              <a:rPr lang="cs-CZ" dirty="0"/>
              <a:t>nástupcem Skype pro firmy</a:t>
            </a:r>
          </a:p>
          <a:p>
            <a:pPr lvl="1"/>
            <a:r>
              <a:rPr lang="cs-CZ" dirty="0"/>
              <a:t>podobné funkce jako </a:t>
            </a:r>
            <a:r>
              <a:rPr lang="cs-CZ" dirty="0" err="1"/>
              <a:t>Slack</a:t>
            </a:r>
            <a:endParaRPr lang="cs-CZ" dirty="0"/>
          </a:p>
          <a:p>
            <a:pPr lvl="1"/>
            <a:r>
              <a:rPr lang="cs-CZ" dirty="0"/>
              <a:t>integrace do Office 365</a:t>
            </a:r>
          </a:p>
          <a:p>
            <a:pPr lvl="1"/>
            <a:r>
              <a:rPr lang="cs-CZ" dirty="0"/>
              <a:t>listopad 2019: 20 milionů uživatelů</a:t>
            </a:r>
          </a:p>
          <a:p>
            <a:pPr lvl="1"/>
            <a:r>
              <a:rPr lang="cs-CZ" dirty="0"/>
              <a:t>březen 2020: </a:t>
            </a:r>
            <a:r>
              <a:rPr lang="cs-CZ" dirty="0">
                <a:hlinkClick r:id="rId2"/>
              </a:rPr>
              <a:t>44 milionů uživatelů</a:t>
            </a:r>
            <a:endParaRPr lang="cs-CZ" dirty="0"/>
          </a:p>
          <a:p>
            <a:r>
              <a:rPr lang="cs-CZ" dirty="0" err="1"/>
              <a:t>Teams</a:t>
            </a:r>
            <a:r>
              <a:rPr lang="cs-CZ" dirty="0"/>
              <a:t> jako portál</a:t>
            </a:r>
          </a:p>
          <a:p>
            <a:pPr lvl="1"/>
            <a:r>
              <a:rPr lang="cs-CZ" dirty="0" err="1"/>
              <a:t>OneDrive</a:t>
            </a:r>
            <a:r>
              <a:rPr lang="cs-CZ" dirty="0"/>
              <a:t>, popř. Google Drive, Dropbox, </a:t>
            </a:r>
            <a:r>
              <a:rPr lang="cs-CZ" dirty="0" err="1"/>
              <a:t>ShareFiles</a:t>
            </a:r>
            <a:endParaRPr lang="cs-CZ" dirty="0"/>
          </a:p>
          <a:p>
            <a:pPr lvl="1"/>
            <a:r>
              <a:rPr lang="cs-CZ" dirty="0"/>
              <a:t>týmový web SharePoint</a:t>
            </a:r>
          </a:p>
          <a:p>
            <a:pPr lvl="1"/>
            <a:r>
              <a:rPr lang="cs-CZ" dirty="0"/>
              <a:t>poznámkové bloky OneNote</a:t>
            </a:r>
          </a:p>
          <a:p>
            <a:pPr lvl="1"/>
            <a:r>
              <a:rPr lang="cs-CZ" dirty="0"/>
              <a:t>kalendář Office 365</a:t>
            </a:r>
          </a:p>
          <a:p>
            <a:pPr lvl="1"/>
            <a:r>
              <a:rPr lang="cs-CZ" dirty="0"/>
              <a:t>plány </a:t>
            </a:r>
            <a:r>
              <a:rPr lang="cs-CZ" dirty="0" err="1"/>
              <a:t>Planneru</a:t>
            </a:r>
            <a:endParaRPr lang="cs-CZ" dirty="0"/>
          </a:p>
          <a:p>
            <a:pPr lvl="1"/>
            <a:r>
              <a:rPr lang="cs-CZ" dirty="0"/>
              <a:t>videa z vnitrofiremní služby Stream</a:t>
            </a:r>
          </a:p>
          <a:p>
            <a:pPr lvl="1"/>
            <a:r>
              <a:rPr lang="cs-CZ" dirty="0"/>
              <a:t>aplikační karty (</a:t>
            </a:r>
            <a:r>
              <a:rPr lang="cs-CZ" dirty="0" err="1"/>
              <a:t>Power</a:t>
            </a:r>
            <a:r>
              <a:rPr lang="cs-CZ" dirty="0"/>
              <a:t> BI, </a:t>
            </a:r>
            <a:r>
              <a:rPr lang="cs-CZ" dirty="0" err="1"/>
              <a:t>Forms</a:t>
            </a:r>
            <a:r>
              <a:rPr lang="cs-CZ" dirty="0"/>
              <a:t>, SharePoint, Stream, Excel, YouTube)</a:t>
            </a:r>
          </a:p>
          <a:p>
            <a:r>
              <a:rPr lang="cs-CZ" dirty="0"/>
              <a:t>další výhody</a:t>
            </a:r>
          </a:p>
          <a:p>
            <a:pPr lvl="1"/>
            <a:r>
              <a:rPr lang="cs-CZ" dirty="0"/>
              <a:t>snížení času na zaškolení uživatelů</a:t>
            </a:r>
          </a:p>
          <a:p>
            <a:pPr lvl="1"/>
            <a:r>
              <a:rPr lang="cs-CZ" dirty="0"/>
              <a:t>zvýšení produktivity práce</a:t>
            </a:r>
          </a:p>
          <a:p>
            <a:pPr lvl="1"/>
            <a:r>
              <a:rPr lang="cs-CZ" dirty="0"/>
              <a:t>dynamický vývoj (</a:t>
            </a:r>
            <a:r>
              <a:rPr lang="cs-CZ" dirty="0" err="1"/>
              <a:t>UserVoice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spolupráce s hosty jiných firem</a:t>
            </a:r>
          </a:p>
          <a:p>
            <a:pPr lvl="1"/>
            <a:r>
              <a:rPr lang="cs-CZ" dirty="0"/>
              <a:t>kvalitní mobilní aplikace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AA57DC-F7C7-469B-8083-46A430725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3F6384-06FD-4E78-96AE-825B16630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21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517E9-0736-4170-91B5-70057E5D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Verze aplikace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FDFFA-DEF5-497C-A17B-E0E2AB11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desktopová</a:t>
            </a:r>
          </a:p>
          <a:p>
            <a:pPr lvl="1"/>
            <a:r>
              <a:rPr lang="cs-CZ" dirty="0"/>
              <a:t>výhody</a:t>
            </a:r>
          </a:p>
          <a:p>
            <a:pPr lvl="2"/>
            <a:r>
              <a:rPr lang="cs-CZ" dirty="0"/>
              <a:t>rozostření pozadí schůzky</a:t>
            </a:r>
          </a:p>
          <a:p>
            <a:pPr lvl="2"/>
            <a:r>
              <a:rPr lang="cs-CZ" dirty="0"/>
              <a:t>přenos systémové zvuku při sdílení obrazovky</a:t>
            </a:r>
          </a:p>
          <a:p>
            <a:pPr lvl="2"/>
            <a:r>
              <a:rPr lang="cs-CZ" dirty="0"/>
              <a:t>webové stránky v aplikační kartě</a:t>
            </a:r>
          </a:p>
          <a:p>
            <a:r>
              <a:rPr lang="cs-CZ" dirty="0"/>
              <a:t>webová</a:t>
            </a:r>
          </a:p>
          <a:p>
            <a:pPr lvl="1"/>
            <a:r>
              <a:rPr lang="cs-CZ" dirty="0"/>
              <a:t>vhodné prohlížeče</a:t>
            </a:r>
          </a:p>
          <a:p>
            <a:pPr lvl="2"/>
            <a:r>
              <a:rPr lang="cs-CZ" dirty="0"/>
              <a:t>Google Chrome</a:t>
            </a:r>
          </a:p>
          <a:p>
            <a:pPr lvl="2"/>
            <a:r>
              <a:rPr lang="cs-CZ" dirty="0"/>
              <a:t>Microsoft </a:t>
            </a:r>
            <a:r>
              <a:rPr lang="cs-CZ" dirty="0" err="1"/>
              <a:t>Edge</a:t>
            </a:r>
            <a:endParaRPr lang="cs-CZ" dirty="0"/>
          </a:p>
          <a:p>
            <a:r>
              <a:rPr lang="cs-CZ" dirty="0"/>
              <a:t>mobilní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43BC9E-0655-46D0-8CC8-598A047A7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C55546-0EB3-4DDC-AE93-7BE9CC304B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07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AF3BB2-98B3-43F3-82D5-FA813403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Spuštění desktopových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83AAC-B730-4F85-8144-74A5362A5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8709025" cy="215969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uživatelské jméno včetně domény</a:t>
            </a:r>
          </a:p>
          <a:p>
            <a:r>
              <a:rPr lang="cs-CZ" dirty="0"/>
              <a:t>Přihlášení pomocí uživatelského jména a hesla</a:t>
            </a:r>
          </a:p>
          <a:p>
            <a:r>
              <a:rPr lang="cs-CZ" dirty="0"/>
              <a:t>heslo do Office 365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5C091D0-43D5-4E9A-82E1-836E88500F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BE3F41-CBBD-463F-9CD1-41FE6C1BF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207F669-6FCC-4400-B948-901D15AD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717032"/>
            <a:ext cx="2547395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E77501-6E49-4F76-B566-B62E6D40D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980" y="3717032"/>
            <a:ext cx="2587976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61EA15-6AE5-4C6F-9C1C-6C33794A8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005" y="3717032"/>
            <a:ext cx="2577259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915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93853-1842-4D44-85A9-FDDAE38F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Spuštění webových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ADE1A0-CA52-4ACD-8787-7D9A88ADF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3672532" cy="5184775"/>
          </a:xfrm>
        </p:spPr>
        <p:txBody>
          <a:bodyPr/>
          <a:lstStyle/>
          <a:p>
            <a:r>
              <a:rPr lang="cs-CZ" dirty="0"/>
              <a:t>office.com</a:t>
            </a:r>
          </a:p>
          <a:p>
            <a:r>
              <a:rPr lang="cs-CZ" dirty="0"/>
              <a:t>ikona </a:t>
            </a:r>
            <a:r>
              <a:rPr lang="cs-CZ" dirty="0" err="1"/>
              <a:t>Teams</a:t>
            </a:r>
            <a:endParaRPr lang="cs-CZ" dirty="0"/>
          </a:p>
          <a:p>
            <a:r>
              <a:rPr lang="cs-CZ" dirty="0"/>
              <a:t>Místo toho využijte webovou aplikaci</a:t>
            </a:r>
          </a:p>
          <a:p>
            <a:r>
              <a:rPr lang="cs-CZ" dirty="0"/>
              <a:t>zapnout oznámení o aktivitách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4AF75-8527-4DA3-8A85-6258085D79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6E2CDB-A779-411F-AB48-FA37FEB9C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6" name="MIN-2020-obr-14-01.png" descr="Obsah obrázku snímek obrazovky&#10;&#10;Popis byl vytvořen automaticky">
            <a:extLst>
              <a:ext uri="{FF2B5EF4-FFF2-40B4-BE49-F238E27FC236}">
                <a16:creationId xmlns:a16="http://schemas.microsoft.com/office/drawing/2014/main" id="{B8C4CF59-D174-4311-97E9-1166087B7888}"/>
              </a:ext>
            </a:extLst>
          </p:cNvPr>
          <p:cNvPicPr/>
          <p:nvPr/>
        </p:nvPicPr>
        <p:blipFill>
          <a:blip r:link="rId2"/>
          <a:stretch>
            <a:fillRect/>
          </a:stretch>
        </p:blipFill>
        <p:spPr>
          <a:xfrm>
            <a:off x="4028758" y="1597633"/>
            <a:ext cx="4859655" cy="5166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MIN-2020-obr-14-02.png" descr="Obsah obrázku tenis, snímek obrazovky&#10;&#10;Popis byl vytvořen automaticky">
            <a:extLst>
              <a:ext uri="{FF2B5EF4-FFF2-40B4-BE49-F238E27FC236}">
                <a16:creationId xmlns:a16="http://schemas.microsoft.com/office/drawing/2014/main" id="{527DE72D-741C-4501-9751-930BACC56BCF}"/>
              </a:ext>
            </a:extLst>
          </p:cNvPr>
          <p:cNvPicPr/>
          <p:nvPr/>
        </p:nvPicPr>
        <p:blipFill>
          <a:blip r:link="rId3"/>
          <a:stretch>
            <a:fillRect/>
          </a:stretch>
        </p:blipFill>
        <p:spPr>
          <a:xfrm>
            <a:off x="2075445" y="6052866"/>
            <a:ext cx="1724025" cy="687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923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30897-8E61-4FDF-9F94-B0FEDB7A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B4BC1F-8960-443A-BF2F-3A4057601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pro účely plnění projektu, úkolu, sdílení informací na dané téma</a:t>
            </a:r>
          </a:p>
          <a:p>
            <a:r>
              <a:rPr lang="cs-CZ" dirty="0"/>
              <a:t>zakladatel týmu – vlastník týmu</a:t>
            </a:r>
          </a:p>
          <a:p>
            <a:r>
              <a:rPr lang="cs-CZ" dirty="0"/>
              <a:t>druhy týmů</a:t>
            </a:r>
          </a:p>
          <a:p>
            <a:pPr lvl="1"/>
            <a:r>
              <a:rPr lang="cs-CZ" dirty="0"/>
              <a:t>veřejné (bez nutnosti zadávat kód či podléhat schválení)</a:t>
            </a:r>
          </a:p>
          <a:p>
            <a:pPr lvl="1"/>
            <a:r>
              <a:rPr lang="cs-CZ" dirty="0"/>
              <a:t>soukromé</a:t>
            </a:r>
          </a:p>
          <a:p>
            <a:r>
              <a:rPr lang="cs-CZ" dirty="0"/>
              <a:t>získání členství v soukromém týmu</a:t>
            </a:r>
          </a:p>
          <a:p>
            <a:pPr lvl="1"/>
            <a:r>
              <a:rPr lang="cs-CZ" dirty="0"/>
              <a:t>vlastník přidá ve správě týmu člena</a:t>
            </a:r>
          </a:p>
          <a:p>
            <a:pPr lvl="1"/>
            <a:r>
              <a:rPr lang="cs-CZ" dirty="0"/>
              <a:t>vlastník předá kód týmu členu týmu</a:t>
            </a:r>
          </a:p>
          <a:p>
            <a:pPr lvl="1"/>
            <a:r>
              <a:rPr lang="cs-CZ" dirty="0"/>
              <a:t>vlastní zveřejní odkaz na tým</a:t>
            </a:r>
          </a:p>
          <a:p>
            <a:r>
              <a:rPr lang="cs-CZ" dirty="0"/>
              <a:t>filtrování týmů</a:t>
            </a:r>
          </a:p>
          <a:p>
            <a:pPr lvl="1"/>
            <a:r>
              <a:rPr lang="cs-CZ" dirty="0"/>
              <a:t>vlastník rozhoduje o členství v týmu</a:t>
            </a:r>
          </a:p>
          <a:p>
            <a:pPr lvl="1"/>
            <a:r>
              <a:rPr lang="cs-CZ" dirty="0"/>
              <a:t>člen se k týmu připojuje</a:t>
            </a:r>
          </a:p>
          <a:p>
            <a:pPr lvl="2"/>
            <a:r>
              <a:rPr lang="cs-CZ" dirty="0"/>
              <a:t>může tým opustit</a:t>
            </a:r>
          </a:p>
          <a:p>
            <a:pPr lvl="2"/>
            <a:r>
              <a:rPr lang="cs-CZ" dirty="0"/>
              <a:t>může tým skrýt</a:t>
            </a:r>
          </a:p>
          <a:p>
            <a:r>
              <a:rPr lang="cs-CZ" dirty="0"/>
              <a:t>zobrazené a skryté týmy</a:t>
            </a:r>
          </a:p>
          <a:p>
            <a:r>
              <a:rPr lang="cs-CZ" dirty="0"/>
              <a:t>týmový web </a:t>
            </a:r>
            <a:r>
              <a:rPr lang="cs-CZ" dirty="0" err="1"/>
              <a:t>SharePointu</a:t>
            </a:r>
            <a:r>
              <a:rPr lang="cs-CZ" dirty="0"/>
              <a:t> (Soubory do knihovny dokumentů Dokumenty)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CB332E-9C4F-44B5-9CAD-8E1855C44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EAFE6B-6DC4-4852-A719-A27B963520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F3A7DB-E1E3-471D-9F8D-500E48E7C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014" y="3284984"/>
            <a:ext cx="2146509" cy="22569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785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CDDE7-DCC3-4F1B-9A1C-F0F14E2B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Založení týmu a kanálu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73433-3EA6-478B-BE8E-829043464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tým</a:t>
            </a:r>
          </a:p>
          <a:p>
            <a:pPr lvl="1"/>
            <a:r>
              <a:rPr lang="cs-CZ" dirty="0"/>
              <a:t>Připojit se k týmu nebo vytvořit nový</a:t>
            </a:r>
          </a:p>
          <a:p>
            <a:pPr lvl="1"/>
            <a:r>
              <a:rPr lang="cs-CZ" dirty="0"/>
              <a:t>Vytvořit tým od začátku</a:t>
            </a:r>
          </a:p>
          <a:p>
            <a:pPr lvl="1"/>
            <a:r>
              <a:rPr lang="cs-CZ" dirty="0"/>
              <a:t>Soukromý</a:t>
            </a:r>
          </a:p>
          <a:p>
            <a:pPr lvl="1"/>
            <a:r>
              <a:rPr lang="cs-CZ" dirty="0"/>
              <a:t>Přidat členy – Přeskočit </a:t>
            </a:r>
          </a:p>
          <a:p>
            <a:r>
              <a:rPr lang="cs-CZ" dirty="0"/>
              <a:t>kanál</a:t>
            </a:r>
          </a:p>
          <a:p>
            <a:pPr lvl="1"/>
            <a:r>
              <a:rPr lang="cs-CZ" dirty="0"/>
              <a:t>Jednání rady 2020-04-10</a:t>
            </a:r>
          </a:p>
          <a:p>
            <a:pPr lvl="1"/>
            <a:r>
              <a:rPr lang="cs-CZ" dirty="0"/>
              <a:t>přidat Marie Sladká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E0A135-559D-408E-8E07-59C6FD083C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Zasedání rady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BE2551-B0B9-4FFA-B76F-89AF82AE4C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9ED92D9-E48A-4A38-9F3D-CD0DCFCD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249" y="4777440"/>
            <a:ext cx="2810267" cy="866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75A48C-A4F8-4F82-B3A9-427469ACA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48" y="5850711"/>
            <a:ext cx="3010320" cy="724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226425"/>
      </p:ext>
    </p:extLst>
  </p:cSld>
  <p:clrMapOvr>
    <a:masterClrMapping/>
  </p:clrMapOvr>
</p:sld>
</file>

<file path=ppt/theme/theme1.xml><?xml version="1.0" encoding="utf-8"?>
<a:theme xmlns:a="http://schemas.openxmlformats.org/drawingml/2006/main" name="1_MIN">
  <a:themeElements>
    <a:clrScheme name="1_MIN 5">
      <a:dk1>
        <a:srgbClr val="1D4337"/>
      </a:dk1>
      <a:lt1>
        <a:srgbClr val="C6ECFF"/>
      </a:lt1>
      <a:dk2>
        <a:srgbClr val="1D4944"/>
      </a:dk2>
      <a:lt2>
        <a:srgbClr val="0000FD"/>
      </a:lt2>
      <a:accent1>
        <a:srgbClr val="71AD49"/>
      </a:accent1>
      <a:accent2>
        <a:srgbClr val="000066"/>
      </a:accent2>
      <a:accent3>
        <a:srgbClr val="DFF4FF"/>
      </a:accent3>
      <a:accent4>
        <a:srgbClr val="17382D"/>
      </a:accent4>
      <a:accent5>
        <a:srgbClr val="BBD3B1"/>
      </a:accent5>
      <a:accent6>
        <a:srgbClr val="00005C"/>
      </a:accent6>
      <a:hlink>
        <a:srgbClr val="1D4337"/>
      </a:hlink>
      <a:folHlink>
        <a:srgbClr val="7A8E32"/>
      </a:folHlink>
    </a:clrScheme>
    <a:fontScheme name="1_MI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IN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2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3">
        <a:dk1>
          <a:srgbClr val="1D4337"/>
        </a:dk1>
        <a:lt1>
          <a:srgbClr val="C6ECFF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4">
        <a:dk1>
          <a:srgbClr val="1D4337"/>
        </a:dk1>
        <a:lt1>
          <a:srgbClr val="C6ECFF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000066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00005C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5">
        <a:dk1>
          <a:srgbClr val="1D4337"/>
        </a:dk1>
        <a:lt1>
          <a:srgbClr val="C6ECFF"/>
        </a:lt1>
        <a:dk2>
          <a:srgbClr val="1D4944"/>
        </a:dk2>
        <a:lt2>
          <a:srgbClr val="0000FD"/>
        </a:lt2>
        <a:accent1>
          <a:srgbClr val="71AD49"/>
        </a:accent1>
        <a:accent2>
          <a:srgbClr val="000066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00005C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75FBFD386C3C4CB0EE3917A7D3EF99" ma:contentTypeVersion="7" ma:contentTypeDescription="Vytvoří nový dokument" ma:contentTypeScope="" ma:versionID="7c17f965caad200e37a030732e79ae7f">
  <xsd:schema xmlns:xsd="http://www.w3.org/2001/XMLSchema" xmlns:xs="http://www.w3.org/2001/XMLSchema" xmlns:p="http://schemas.microsoft.com/office/2006/metadata/properties" xmlns:ns2="cb93116d-542e-4c0f-bb28-32773337f71a" targetNamespace="http://schemas.microsoft.com/office/2006/metadata/properties" ma:root="true" ma:fieldsID="69471ecd2d0f082d4b3640b9179f00cb" ns2:_="">
    <xsd:import namespace="cb93116d-542e-4c0f-bb28-32773337f7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3116d-542e-4c0f-bb28-32773337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276324-E2A0-4DB7-97C8-79A91AE3441D}"/>
</file>

<file path=customXml/itemProps2.xml><?xml version="1.0" encoding="utf-8"?>
<ds:datastoreItem xmlns:ds="http://schemas.openxmlformats.org/officeDocument/2006/customXml" ds:itemID="{510115D9-1274-4E0A-ACE0-69DDBE97BC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DA1282-8832-4DEC-96B5-6B250400E4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Min3</Template>
  <TotalTime>92407</TotalTime>
  <Words>1226</Words>
  <Application>Microsoft Office PowerPoint</Application>
  <PresentationFormat>Předvádění na obrazovce (4:3)</PresentationFormat>
  <Paragraphs>341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Tahoma</vt:lpstr>
      <vt:lpstr>Times New Roman</vt:lpstr>
      <vt:lpstr>Wingdings</vt:lpstr>
      <vt:lpstr>Wingdings 3</vt:lpstr>
      <vt:lpstr>1_MIN</vt:lpstr>
      <vt:lpstr>Workshop  Teams pro zasedání krajské/městské rady</vt:lpstr>
      <vt:lpstr>O firmě Expinit</vt:lpstr>
      <vt:lpstr>Osnova</vt:lpstr>
      <vt:lpstr>1 Seznámení s aplikací Teams</vt:lpstr>
      <vt:lpstr>Verze aplikace Teams</vt:lpstr>
      <vt:lpstr>Spuštění desktopových Teams</vt:lpstr>
      <vt:lpstr>Spuštění webových Teams</vt:lpstr>
      <vt:lpstr>Týmy</vt:lpstr>
      <vt:lpstr>Založení týmu a kanálu</vt:lpstr>
      <vt:lpstr>Další objekty</vt:lpstr>
      <vt:lpstr>Okno Teams</vt:lpstr>
      <vt:lpstr>Kde jsou data uložena</vt:lpstr>
      <vt:lpstr>2 Příprava materiálů</vt:lpstr>
      <vt:lpstr>Představení uživatelů</vt:lpstr>
      <vt:lpstr>2.1 Chat</vt:lpstr>
      <vt:lpstr>Pokročilejší chat</vt:lpstr>
      <vt:lpstr>Skupinový chat</vt:lpstr>
      <vt:lpstr>2.2 Týmy</vt:lpstr>
      <vt:lpstr>Nastavení e-mailů o aktivitě</vt:lpstr>
      <vt:lpstr>Příspěvky</vt:lpstr>
      <vt:lpstr>Zmínka</vt:lpstr>
      <vt:lpstr>Oznámení</vt:lpstr>
      <vt:lpstr>Sdílení příspěvku do Outlooku</vt:lpstr>
      <vt:lpstr>2.3 Soubory</vt:lpstr>
      <vt:lpstr>2.4 Stavy </vt:lpstr>
      <vt:lpstr>3 Pozvánka na jednání</vt:lpstr>
      <vt:lpstr>3.1 Vytvoření schůzky v kalendáři</vt:lpstr>
      <vt:lpstr>3.2 Příprava vysílání </vt:lpstr>
      <vt:lpstr>3.3 Sdílení obsahu</vt:lpstr>
      <vt:lpstr>4 Průběh jednání</vt:lpstr>
      <vt:lpstr>Modifikace oprávnění 1</vt:lpstr>
      <vt:lpstr>Modifikace oprávnění 2</vt:lpstr>
      <vt:lpstr>Prezenční listina</vt:lpstr>
      <vt:lpstr>5 Hlasování</vt:lpstr>
      <vt:lpstr>6 Řízená diskuse </vt:lpstr>
      <vt:lpstr>7 Zápis</vt:lpstr>
      <vt:lpstr>8 Mobilní aplikace</vt:lpstr>
      <vt:lpstr>O firmě Expinit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</dc:title>
  <dc:subject>Školení</dc:subject>
  <dc:creator>Tomáš Kubálek</dc:creator>
  <cp:keywords/>
  <dc:description/>
  <cp:lastModifiedBy>Tomáš Kubálek</cp:lastModifiedBy>
  <cp:revision>2143</cp:revision>
  <dcterms:created xsi:type="dcterms:W3CDTF">2006-09-11T03:40:56Z</dcterms:created>
  <dcterms:modified xsi:type="dcterms:W3CDTF">2020-04-04T05:30:55Z</dcterms:modified>
  <cp:category>školení</cp:category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0x010100A975FBFD386C3C4CB0EE3917A7D3EF99</vt:lpwstr>
  </property>
  <property fmtid="{D5CDD505-2E9C-101B-9397-08002B2CF9AE}" pid="4" name="AuthorIds_UIVersion_109568">
    <vt:lpwstr>13</vt:lpwstr>
  </property>
</Properties>
</file>